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5" r:id="rId8"/>
    <p:sldId id="266" r:id="rId9"/>
    <p:sldId id="267" r:id="rId10"/>
    <p:sldId id="268" r:id="rId11"/>
    <p:sldId id="269" r:id="rId12"/>
    <p:sldId id="270" r:id="rId13"/>
    <p:sldId id="259" r:id="rId14"/>
    <p:sldId id="260" r:id="rId15"/>
    <p:sldId id="261" r:id="rId16"/>
    <p:sldId id="262" r:id="rId17"/>
    <p:sldId id="263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F4893-F157-8617-3FC4-1C8B3DD6CA2B}" v="100" dt="2022-11-24T13:46:05.638"/>
    <p1510:client id="{40550E29-D76C-4382-C6F4-F542EE0B11E0}" v="2014" dt="2022-12-22T15:06:09.616"/>
    <p1510:client id="{89123DFA-FAD3-646D-2533-9A2C7EF96549}" v="619" dt="2023-01-05T13:41:28.469"/>
    <p1510:client id="{FBA62D47-A034-A835-037B-2D6FD0158595}" v="182" dt="2023-03-09T10:52:30.7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in Ibnay Mamun" userId="S::346584@tameside.ac.uk::974392c1-6616-4ef5-b9d6-aa8b026b7fb4" providerId="AD" clId="Web-{0BDF4893-F157-8617-3FC4-1C8B3DD6CA2B}"/>
    <pc:docChg chg="modSld">
      <pc:chgData name="Mahin Ibnay Mamun" userId="S::346584@tameside.ac.uk::974392c1-6616-4ef5-b9d6-aa8b026b7fb4" providerId="AD" clId="Web-{0BDF4893-F157-8617-3FC4-1C8B3DD6CA2B}" dt="2022-11-24T13:46:05.638" v="91" actId="1076"/>
      <pc:docMkLst>
        <pc:docMk/>
      </pc:docMkLst>
      <pc:sldChg chg="modSp">
        <pc:chgData name="Mahin Ibnay Mamun" userId="S::346584@tameside.ac.uk::974392c1-6616-4ef5-b9d6-aa8b026b7fb4" providerId="AD" clId="Web-{0BDF4893-F157-8617-3FC4-1C8B3DD6CA2B}" dt="2022-11-24T13:39:20.034" v="6" actId="1076"/>
        <pc:sldMkLst>
          <pc:docMk/>
          <pc:sldMk cId="283731786" sldId="257"/>
        </pc:sldMkLst>
        <pc:picChg chg="mod">
          <ac:chgData name="Mahin Ibnay Mamun" userId="S::346584@tameside.ac.uk::974392c1-6616-4ef5-b9d6-aa8b026b7fb4" providerId="AD" clId="Web-{0BDF4893-F157-8617-3FC4-1C8B3DD6CA2B}" dt="2022-11-24T13:39:20.034" v="6" actId="1076"/>
          <ac:picMkLst>
            <pc:docMk/>
            <pc:sldMk cId="283731786" sldId="257"/>
            <ac:picMk id="2050" creationId="{69B3229F-911D-4486-9BBA-C6F0CB3CD8BF}"/>
          </ac:picMkLst>
        </pc:picChg>
      </pc:sldChg>
      <pc:sldChg chg="addSp modSp">
        <pc:chgData name="Mahin Ibnay Mamun" userId="S::346584@tameside.ac.uk::974392c1-6616-4ef5-b9d6-aa8b026b7fb4" providerId="AD" clId="Web-{0BDF4893-F157-8617-3FC4-1C8B3DD6CA2B}" dt="2022-11-24T13:46:05.638" v="91" actId="1076"/>
        <pc:sldMkLst>
          <pc:docMk/>
          <pc:sldMk cId="4216683760" sldId="258"/>
        </pc:sldMkLst>
        <pc:picChg chg="add mod">
          <ac:chgData name="Mahin Ibnay Mamun" userId="S::346584@tameside.ac.uk::974392c1-6616-4ef5-b9d6-aa8b026b7fb4" providerId="AD" clId="Web-{0BDF4893-F157-8617-3FC4-1C8B3DD6CA2B}" dt="2022-11-24T13:46:00.232" v="88" actId="1076"/>
          <ac:picMkLst>
            <pc:docMk/>
            <pc:sldMk cId="4216683760" sldId="258"/>
            <ac:picMk id="2" creationId="{C719B5B3-9855-8E46-891D-E43B760ACDC5}"/>
          </ac:picMkLst>
        </pc:picChg>
        <pc:picChg chg="add mod">
          <ac:chgData name="Mahin Ibnay Mamun" userId="S::346584@tameside.ac.uk::974392c1-6616-4ef5-b9d6-aa8b026b7fb4" providerId="AD" clId="Web-{0BDF4893-F157-8617-3FC4-1C8B3DD6CA2B}" dt="2022-11-24T13:45:58.903" v="87" actId="1076"/>
          <ac:picMkLst>
            <pc:docMk/>
            <pc:sldMk cId="4216683760" sldId="258"/>
            <ac:picMk id="3" creationId="{FBAA34C2-9A2B-CB7C-CBC6-8B691B2DFABF}"/>
          </ac:picMkLst>
        </pc:picChg>
        <pc:picChg chg="add mod">
          <ac:chgData name="Mahin Ibnay Mamun" userId="S::346584@tameside.ac.uk::974392c1-6616-4ef5-b9d6-aa8b026b7fb4" providerId="AD" clId="Web-{0BDF4893-F157-8617-3FC4-1C8B3DD6CA2B}" dt="2022-11-24T13:45:54.935" v="84" actId="1076"/>
          <ac:picMkLst>
            <pc:docMk/>
            <pc:sldMk cId="4216683760" sldId="258"/>
            <ac:picMk id="4" creationId="{188B0B39-3724-F95D-45DF-95967AB19B61}"/>
          </ac:picMkLst>
        </pc:picChg>
        <pc:picChg chg="add mod">
          <ac:chgData name="Mahin Ibnay Mamun" userId="S::346584@tameside.ac.uk::974392c1-6616-4ef5-b9d6-aa8b026b7fb4" providerId="AD" clId="Web-{0BDF4893-F157-8617-3FC4-1C8B3DD6CA2B}" dt="2022-11-24T13:45:57.575" v="86" actId="1076"/>
          <ac:picMkLst>
            <pc:docMk/>
            <pc:sldMk cId="4216683760" sldId="258"/>
            <ac:picMk id="5" creationId="{C7C5CBF3-CCFA-93E2-7E9D-17A95DC243C5}"/>
          </ac:picMkLst>
        </pc:picChg>
        <pc:picChg chg="add mod">
          <ac:chgData name="Mahin Ibnay Mamun" userId="S::346584@tameside.ac.uk::974392c1-6616-4ef5-b9d6-aa8b026b7fb4" providerId="AD" clId="Web-{0BDF4893-F157-8617-3FC4-1C8B3DD6CA2B}" dt="2022-11-24T13:46:05.638" v="91" actId="1076"/>
          <ac:picMkLst>
            <pc:docMk/>
            <pc:sldMk cId="4216683760" sldId="258"/>
            <ac:picMk id="6" creationId="{7D8CCB45-ED9B-CE2E-A9E5-B3A52780A34E}"/>
          </ac:picMkLst>
        </pc:picChg>
        <pc:picChg chg="add mod">
          <ac:chgData name="Mahin Ibnay Mamun" userId="S::346584@tameside.ac.uk::974392c1-6616-4ef5-b9d6-aa8b026b7fb4" providerId="AD" clId="Web-{0BDF4893-F157-8617-3FC4-1C8B3DD6CA2B}" dt="2022-11-24T13:45:46.216" v="78" actId="1076"/>
          <ac:picMkLst>
            <pc:docMk/>
            <pc:sldMk cId="4216683760" sldId="258"/>
            <ac:picMk id="7" creationId="{8B3FB6F9-4B43-FCCD-5693-37147A0DC5C8}"/>
          </ac:picMkLst>
        </pc:picChg>
        <pc:picChg chg="add mod modCrop">
          <ac:chgData name="Mahin Ibnay Mamun" userId="S::346584@tameside.ac.uk::974392c1-6616-4ef5-b9d6-aa8b026b7fb4" providerId="AD" clId="Web-{0BDF4893-F157-8617-3FC4-1C8B3DD6CA2B}" dt="2022-11-24T13:44:45.652" v="57" actId="14100"/>
          <ac:picMkLst>
            <pc:docMk/>
            <pc:sldMk cId="4216683760" sldId="258"/>
            <ac:picMk id="8" creationId="{E2C7CA1C-8EE4-66FE-50BC-5C8E880C7D3B}"/>
          </ac:picMkLst>
        </pc:picChg>
        <pc:picChg chg="add mod">
          <ac:chgData name="Mahin Ibnay Mamun" userId="S::346584@tameside.ac.uk::974392c1-6616-4ef5-b9d6-aa8b026b7fb4" providerId="AD" clId="Web-{0BDF4893-F157-8617-3FC4-1C8B3DD6CA2B}" dt="2022-11-24T13:44:53.496" v="60" actId="1076"/>
          <ac:picMkLst>
            <pc:docMk/>
            <pc:sldMk cId="4216683760" sldId="258"/>
            <ac:picMk id="9" creationId="{D44C441A-3EB0-A52E-2AC3-AB3397EF6BB6}"/>
          </ac:picMkLst>
        </pc:picChg>
        <pc:picChg chg="add mod">
          <ac:chgData name="Mahin Ibnay Mamun" userId="S::346584@tameside.ac.uk::974392c1-6616-4ef5-b9d6-aa8b026b7fb4" providerId="AD" clId="Web-{0BDF4893-F157-8617-3FC4-1C8B3DD6CA2B}" dt="2022-11-24T13:44:09.526" v="43" actId="1076"/>
          <ac:picMkLst>
            <pc:docMk/>
            <pc:sldMk cId="4216683760" sldId="258"/>
            <ac:picMk id="10" creationId="{43639A2B-E995-F55D-AC0E-BF747C2CC342}"/>
          </ac:picMkLst>
        </pc:picChg>
        <pc:picChg chg="add mod modCrop">
          <ac:chgData name="Mahin Ibnay Mamun" userId="S::346584@tameside.ac.uk::974392c1-6616-4ef5-b9d6-aa8b026b7fb4" providerId="AD" clId="Web-{0BDF4893-F157-8617-3FC4-1C8B3DD6CA2B}" dt="2022-11-24T13:45:54.060" v="83" actId="1076"/>
          <ac:picMkLst>
            <pc:docMk/>
            <pc:sldMk cId="4216683760" sldId="258"/>
            <ac:picMk id="11" creationId="{D5BCFE4A-758E-6D39-6BF1-93BCDC72690D}"/>
          </ac:picMkLst>
        </pc:picChg>
        <pc:picChg chg="add mod modCrop">
          <ac:chgData name="Mahin Ibnay Mamun" userId="S::346584@tameside.ac.uk::974392c1-6616-4ef5-b9d6-aa8b026b7fb4" providerId="AD" clId="Web-{0BDF4893-F157-8617-3FC4-1C8B3DD6CA2B}" dt="2022-11-24T13:46:04.700" v="90" actId="1076"/>
          <ac:picMkLst>
            <pc:docMk/>
            <pc:sldMk cId="4216683760" sldId="258"/>
            <ac:picMk id="12" creationId="{F925BC83-2D08-D0D2-B7E8-5696D4B14F20}"/>
          </ac:picMkLst>
        </pc:picChg>
      </pc:sldChg>
    </pc:docChg>
  </pc:docChgLst>
  <pc:docChgLst>
    <pc:chgData name="Mahin Ibnay Mamun" userId="S::346584@tameside.ac.uk::974392c1-6616-4ef5-b9d6-aa8b026b7fb4" providerId="AD" clId="Web-{40550E29-D76C-4382-C6F4-F542EE0B11E0}"/>
    <pc:docChg chg="addSld modSld">
      <pc:chgData name="Mahin Ibnay Mamun" userId="S::346584@tameside.ac.uk::974392c1-6616-4ef5-b9d6-aa8b026b7fb4" providerId="AD" clId="Web-{40550E29-D76C-4382-C6F4-F542EE0B11E0}" dt="2022-12-22T15:06:09.616" v="1328" actId="20577"/>
      <pc:docMkLst>
        <pc:docMk/>
      </pc:docMkLst>
      <pc:sldChg chg="addSp delSp modSp new">
        <pc:chgData name="Mahin Ibnay Mamun" userId="S::346584@tameside.ac.uk::974392c1-6616-4ef5-b9d6-aa8b026b7fb4" providerId="AD" clId="Web-{40550E29-D76C-4382-C6F4-F542EE0B11E0}" dt="2022-12-22T14:16:00.927" v="361" actId="14100"/>
        <pc:sldMkLst>
          <pc:docMk/>
          <pc:sldMk cId="1457414963" sldId="259"/>
        </pc:sldMkLst>
        <pc:spChg chg="del">
          <ac:chgData name="Mahin Ibnay Mamun" userId="S::346584@tameside.ac.uk::974392c1-6616-4ef5-b9d6-aa8b026b7fb4" providerId="AD" clId="Web-{40550E29-D76C-4382-C6F4-F542EE0B11E0}" dt="2022-12-22T13:40:57.683" v="2"/>
          <ac:spMkLst>
            <pc:docMk/>
            <pc:sldMk cId="1457414963" sldId="259"/>
            <ac:spMk id="2" creationId="{E0FA7028-0446-D382-47BD-446D6018ACD3}"/>
          </ac:spMkLst>
        </pc:spChg>
        <pc:spChg chg="del">
          <ac:chgData name="Mahin Ibnay Mamun" userId="S::346584@tameside.ac.uk::974392c1-6616-4ef5-b9d6-aa8b026b7fb4" providerId="AD" clId="Web-{40550E29-D76C-4382-C6F4-F542EE0B11E0}" dt="2022-12-22T13:40:57.683" v="1"/>
          <ac:spMkLst>
            <pc:docMk/>
            <pc:sldMk cId="1457414963" sldId="259"/>
            <ac:spMk id="3" creationId="{D18A5E33-D908-4756-F9FF-4B23A3B86379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16:00.927" v="361" actId="14100"/>
          <ac:spMkLst>
            <pc:docMk/>
            <pc:sldMk cId="1457414963" sldId="259"/>
            <ac:spMk id="4" creationId="{A3C39016-3879-ABA5-A8C4-82AA31654E14}"/>
          </ac:spMkLst>
        </pc:spChg>
        <pc:spChg chg="add del">
          <ac:chgData name="Mahin Ibnay Mamun" userId="S::346584@tameside.ac.uk::974392c1-6616-4ef5-b9d6-aa8b026b7fb4" providerId="AD" clId="Web-{40550E29-D76C-4382-C6F4-F542EE0B11E0}" dt="2022-12-22T13:42:25.060" v="16"/>
          <ac:spMkLst>
            <pc:docMk/>
            <pc:sldMk cId="1457414963" sldId="259"/>
            <ac:spMk id="7" creationId="{B23F068C-E76A-38C4-0F33-CCFF58C587EC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3:47:27.287" v="58" actId="20577"/>
          <ac:spMkLst>
            <pc:docMk/>
            <pc:sldMk cId="1457414963" sldId="259"/>
            <ac:spMk id="9" creationId="{9DC334A5-36CE-1D16-7CC4-82FD13428D13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3:46:35.301" v="39" actId="1076"/>
          <ac:spMkLst>
            <pc:docMk/>
            <pc:sldMk cId="1457414963" sldId="259"/>
            <ac:spMk id="10" creationId="{6A2726B6-E897-5FCD-EEDF-8179E36D2AB1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3:46:53.551" v="44" actId="1076"/>
          <ac:spMkLst>
            <pc:docMk/>
            <pc:sldMk cId="1457414963" sldId="259"/>
            <ac:spMk id="11" creationId="{6ECE4DFE-18CC-042F-EBBD-0A36C8E5103E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3:48:53.822" v="78" actId="1076"/>
          <ac:spMkLst>
            <pc:docMk/>
            <pc:sldMk cId="1457414963" sldId="259"/>
            <ac:spMk id="12" creationId="{B52A21D0-0AB8-58C1-5900-F0844E27EEC3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3:47:08.099" v="49" actId="1076"/>
          <ac:spMkLst>
            <pc:docMk/>
            <pc:sldMk cId="1457414963" sldId="259"/>
            <ac:spMk id="13" creationId="{F752FC4C-1C2C-41C7-FD92-60349AD44356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3:47:08.099" v="50" actId="1076"/>
          <ac:spMkLst>
            <pc:docMk/>
            <pc:sldMk cId="1457414963" sldId="259"/>
            <ac:spMk id="14" creationId="{2F8E6784-1862-A6AE-A691-77DF26BC9E1F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3:47:14.646" v="54" actId="1076"/>
          <ac:spMkLst>
            <pc:docMk/>
            <pc:sldMk cId="1457414963" sldId="259"/>
            <ac:spMk id="15" creationId="{D16D6218-B27A-4FD3-C2CA-475A5377F3BA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3:47:14.646" v="55" actId="1076"/>
          <ac:spMkLst>
            <pc:docMk/>
            <pc:sldMk cId="1457414963" sldId="259"/>
            <ac:spMk id="16" creationId="{0D39DBCD-1595-2343-8B1B-9AF723AADD3E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3:47:14.646" v="56" actId="1076"/>
          <ac:spMkLst>
            <pc:docMk/>
            <pc:sldMk cId="1457414963" sldId="259"/>
            <ac:spMk id="17" creationId="{99B1AA11-5D56-9BB6-C694-139E90134569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3:50:44.668" v="111" actId="20577"/>
          <ac:spMkLst>
            <pc:docMk/>
            <pc:sldMk cId="1457414963" sldId="259"/>
            <ac:spMk id="18" creationId="{E147CE0E-B589-68BF-63EE-007FB9D23805}"/>
          </ac:spMkLst>
        </pc:spChg>
        <pc:spChg chg="add del">
          <ac:chgData name="Mahin Ibnay Mamun" userId="S::346584@tameside.ac.uk::974392c1-6616-4ef5-b9d6-aa8b026b7fb4" providerId="AD" clId="Web-{40550E29-D76C-4382-C6F4-F542EE0B11E0}" dt="2022-12-22T13:47:51.897" v="66"/>
          <ac:spMkLst>
            <pc:docMk/>
            <pc:sldMk cId="1457414963" sldId="259"/>
            <ac:spMk id="19" creationId="{100F9C8F-4D1C-813D-D82C-A809B1E5EC0E}"/>
          </ac:spMkLst>
        </pc:spChg>
        <pc:spChg chg="add del">
          <ac:chgData name="Mahin Ibnay Mamun" userId="S::346584@tameside.ac.uk::974392c1-6616-4ef5-b9d6-aa8b026b7fb4" providerId="AD" clId="Web-{40550E29-D76C-4382-C6F4-F542EE0B11E0}" dt="2022-12-22T13:47:51.897" v="65"/>
          <ac:spMkLst>
            <pc:docMk/>
            <pc:sldMk cId="1457414963" sldId="259"/>
            <ac:spMk id="20" creationId="{906935A2-6C3D-D9DF-0C94-A46D060A8E86}"/>
          </ac:spMkLst>
        </pc:spChg>
        <pc:spChg chg="add del">
          <ac:chgData name="Mahin Ibnay Mamun" userId="S::346584@tameside.ac.uk::974392c1-6616-4ef5-b9d6-aa8b026b7fb4" providerId="AD" clId="Web-{40550E29-D76C-4382-C6F4-F542EE0B11E0}" dt="2022-12-22T13:47:51.897" v="64"/>
          <ac:spMkLst>
            <pc:docMk/>
            <pc:sldMk cId="1457414963" sldId="259"/>
            <ac:spMk id="21" creationId="{F5CDCCF6-537A-7F9A-BA7C-CCA902F5FED6}"/>
          </ac:spMkLst>
        </pc:spChg>
        <pc:spChg chg="add del">
          <ac:chgData name="Mahin Ibnay Mamun" userId="S::346584@tameside.ac.uk::974392c1-6616-4ef5-b9d6-aa8b026b7fb4" providerId="AD" clId="Web-{40550E29-D76C-4382-C6F4-F542EE0B11E0}" dt="2022-12-22T13:47:59.241" v="72"/>
          <ac:spMkLst>
            <pc:docMk/>
            <pc:sldMk cId="1457414963" sldId="259"/>
            <ac:spMk id="22" creationId="{1CE4FC89-BB62-10D9-C2D3-6578A405BD8D}"/>
          </ac:spMkLst>
        </pc:spChg>
        <pc:spChg chg="add del">
          <ac:chgData name="Mahin Ibnay Mamun" userId="S::346584@tameside.ac.uk::974392c1-6616-4ef5-b9d6-aa8b026b7fb4" providerId="AD" clId="Web-{40550E29-D76C-4382-C6F4-F542EE0B11E0}" dt="2022-12-22T13:47:59.241" v="71"/>
          <ac:spMkLst>
            <pc:docMk/>
            <pc:sldMk cId="1457414963" sldId="259"/>
            <ac:spMk id="23" creationId="{14FDCC88-40A7-0C4D-8E99-AFBC38D044B7}"/>
          </ac:spMkLst>
        </pc:spChg>
        <pc:spChg chg="add del">
          <ac:chgData name="Mahin Ibnay Mamun" userId="S::346584@tameside.ac.uk::974392c1-6616-4ef5-b9d6-aa8b026b7fb4" providerId="AD" clId="Web-{40550E29-D76C-4382-C6F4-F542EE0B11E0}" dt="2022-12-22T13:47:59.241" v="70"/>
          <ac:spMkLst>
            <pc:docMk/>
            <pc:sldMk cId="1457414963" sldId="259"/>
            <ac:spMk id="24" creationId="{0489378C-5B57-0E02-15F0-7F223B842A74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3:49:04.259" v="80" actId="14100"/>
          <ac:spMkLst>
            <pc:docMk/>
            <pc:sldMk cId="1457414963" sldId="259"/>
            <ac:spMk id="25" creationId="{5C81A498-0D5B-D032-72B3-BFAEDE5E0A51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3:52:36.968" v="116" actId="20577"/>
          <ac:spMkLst>
            <pc:docMk/>
            <pc:sldMk cId="1457414963" sldId="259"/>
            <ac:spMk id="26" creationId="{0B5BBDB0-6E35-0977-D2CA-5FA447A826F5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3:53:37.267" v="149" actId="20577"/>
          <ac:spMkLst>
            <pc:docMk/>
            <pc:sldMk cId="1457414963" sldId="259"/>
            <ac:spMk id="27" creationId="{7F5B42E1-E3B0-D5B2-A41C-555660CA4F7F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3:53:48.798" v="152" actId="1076"/>
          <ac:spMkLst>
            <pc:docMk/>
            <pc:sldMk cId="1457414963" sldId="259"/>
            <ac:spMk id="28" creationId="{09E4534E-2969-E824-B9F2-B4979EBA9C70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3:54:11.564" v="158" actId="20577"/>
          <ac:spMkLst>
            <pc:docMk/>
            <pc:sldMk cId="1457414963" sldId="259"/>
            <ac:spMk id="29" creationId="{459151BB-3A47-471C-C249-425EC8E3315D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3:54:26.440" v="164" actId="20577"/>
          <ac:spMkLst>
            <pc:docMk/>
            <pc:sldMk cId="1457414963" sldId="259"/>
            <ac:spMk id="30" creationId="{47FFB75C-DCC1-5E93-30D6-1D3437A667F5}"/>
          </ac:spMkLst>
        </pc:spChg>
        <pc:spChg chg="add">
          <ac:chgData name="Mahin Ibnay Mamun" userId="S::346584@tameside.ac.uk::974392c1-6616-4ef5-b9d6-aa8b026b7fb4" providerId="AD" clId="Web-{40550E29-D76C-4382-C6F4-F542EE0B11E0}" dt="2022-12-22T13:54:40.393" v="165"/>
          <ac:spMkLst>
            <pc:docMk/>
            <pc:sldMk cId="1457414963" sldId="259"/>
            <ac:spMk id="31" creationId="{B26D93C0-3A70-6E2E-AA0F-6E72CAF44D78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08:35.572" v="167"/>
          <ac:spMkLst>
            <pc:docMk/>
            <pc:sldMk cId="1457414963" sldId="259"/>
            <ac:spMk id="32" creationId="{48A5182B-3972-101D-7E6C-59973146DC09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09:44.652" v="205" actId="1076"/>
          <ac:spMkLst>
            <pc:docMk/>
            <pc:sldMk cId="1457414963" sldId="259"/>
            <ac:spMk id="33" creationId="{B3303AA5-C047-71FD-894A-019A7C6D12EA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10:44.544" v="238" actId="20577"/>
          <ac:spMkLst>
            <pc:docMk/>
            <pc:sldMk cId="1457414963" sldId="259"/>
            <ac:spMk id="34" creationId="{DBC5F3CA-0825-6389-0BB3-B319DD424609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11:28.936" v="267" actId="20577"/>
          <ac:spMkLst>
            <pc:docMk/>
            <pc:sldMk cId="1457414963" sldId="259"/>
            <ac:spMk id="35" creationId="{D86448E4-5BA6-0D60-5B3C-88C0BC878BBA}"/>
          </ac:spMkLst>
        </pc:spChg>
        <pc:spChg chg="add del mod">
          <ac:chgData name="Mahin Ibnay Mamun" userId="S::346584@tameside.ac.uk::974392c1-6616-4ef5-b9d6-aa8b026b7fb4" providerId="AD" clId="Web-{40550E29-D76C-4382-C6F4-F542EE0B11E0}" dt="2022-12-22T14:11:45.624" v="271"/>
          <ac:spMkLst>
            <pc:docMk/>
            <pc:sldMk cId="1457414963" sldId="259"/>
            <ac:spMk id="36" creationId="{562CAF7A-A36B-0295-F2D9-6CAF96634F6F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11:53.233" v="273" actId="1076"/>
          <ac:spMkLst>
            <pc:docMk/>
            <pc:sldMk cId="1457414963" sldId="259"/>
            <ac:spMk id="37" creationId="{9B391940-4BAC-58E0-A033-D322FC198D88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12:09.015" v="275"/>
          <ac:spMkLst>
            <pc:docMk/>
            <pc:sldMk cId="1457414963" sldId="259"/>
            <ac:spMk id="38" creationId="{AEF17632-928E-A170-EA8C-52D6A5A0FEC8}"/>
          </ac:spMkLst>
        </pc:spChg>
        <pc:spChg chg="add del">
          <ac:chgData name="Mahin Ibnay Mamun" userId="S::346584@tameside.ac.uk::974392c1-6616-4ef5-b9d6-aa8b026b7fb4" providerId="AD" clId="Web-{40550E29-D76C-4382-C6F4-F542EE0B11E0}" dt="2022-12-22T14:12:17.921" v="277"/>
          <ac:spMkLst>
            <pc:docMk/>
            <pc:sldMk cId="1457414963" sldId="259"/>
            <ac:spMk id="39" creationId="{027E561F-69D3-568E-72F2-8A82319DD707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12:33.765" v="281" actId="1076"/>
          <ac:spMkLst>
            <pc:docMk/>
            <pc:sldMk cId="1457414963" sldId="259"/>
            <ac:spMk id="40" creationId="{AC2F386A-58BE-7D32-C222-B392D292B4FA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13:47.361" v="318" actId="20577"/>
          <ac:spMkLst>
            <pc:docMk/>
            <pc:sldMk cId="1457414963" sldId="259"/>
            <ac:spMk id="41" creationId="{95CAEE42-5F50-891A-7ABD-E7D0ABAB980B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13:37.923" v="310" actId="1076"/>
          <ac:spMkLst>
            <pc:docMk/>
            <pc:sldMk cId="1457414963" sldId="259"/>
            <ac:spMk id="42" creationId="{AA2ED2A2-E3DE-FFDE-2FD4-FC66F0D80F9A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15:55.208" v="360" actId="20577"/>
          <ac:spMkLst>
            <pc:docMk/>
            <pc:sldMk cId="1457414963" sldId="259"/>
            <ac:spMk id="43" creationId="{8D371508-F123-903A-5223-7E4CE871BB91}"/>
          </ac:spMkLst>
        </pc:spChg>
        <pc:cxnChg chg="add mod">
          <ac:chgData name="Mahin Ibnay Mamun" userId="S::346584@tameside.ac.uk::974392c1-6616-4ef5-b9d6-aa8b026b7fb4" providerId="AD" clId="Web-{40550E29-D76C-4382-C6F4-F542EE0B11E0}" dt="2022-12-22T13:41:56.887" v="10" actId="1076"/>
          <ac:cxnSpMkLst>
            <pc:docMk/>
            <pc:sldMk cId="1457414963" sldId="259"/>
            <ac:cxnSpMk id="5" creationId="{921B4DCA-B9A8-589D-38D0-2C866D08F5F4}"/>
          </ac:cxnSpMkLst>
        </pc:cxnChg>
        <pc:cxnChg chg="add mod">
          <ac:chgData name="Mahin Ibnay Mamun" userId="S::346584@tameside.ac.uk::974392c1-6616-4ef5-b9d6-aa8b026b7fb4" providerId="AD" clId="Web-{40550E29-D76C-4382-C6F4-F542EE0B11E0}" dt="2022-12-22T13:42:22.185" v="14" actId="1076"/>
          <ac:cxnSpMkLst>
            <pc:docMk/>
            <pc:sldMk cId="1457414963" sldId="259"/>
            <ac:cxnSpMk id="6" creationId="{342EE745-A780-FC3D-5A13-136A82DDA807}"/>
          </ac:cxnSpMkLst>
        </pc:cxnChg>
        <pc:cxnChg chg="add mod">
          <ac:chgData name="Mahin Ibnay Mamun" userId="S::346584@tameside.ac.uk::974392c1-6616-4ef5-b9d6-aa8b026b7fb4" providerId="AD" clId="Web-{40550E29-D76C-4382-C6F4-F542EE0B11E0}" dt="2022-12-22T13:43:03.686" v="26" actId="1076"/>
          <ac:cxnSpMkLst>
            <pc:docMk/>
            <pc:sldMk cId="1457414963" sldId="259"/>
            <ac:cxnSpMk id="8" creationId="{5CB9D8B2-37CA-A209-6E51-B0B79B448745}"/>
          </ac:cxnSpMkLst>
        </pc:cxnChg>
      </pc:sldChg>
      <pc:sldChg chg="addSp delSp modSp new">
        <pc:chgData name="Mahin Ibnay Mamun" userId="S::346584@tameside.ac.uk::974392c1-6616-4ef5-b9d6-aa8b026b7fb4" providerId="AD" clId="Web-{40550E29-D76C-4382-C6F4-F542EE0B11E0}" dt="2022-12-22T14:24:38.472" v="687" actId="20577"/>
        <pc:sldMkLst>
          <pc:docMk/>
          <pc:sldMk cId="4257369221" sldId="260"/>
        </pc:sldMkLst>
        <pc:spChg chg="del">
          <ac:chgData name="Mahin Ibnay Mamun" userId="S::346584@tameside.ac.uk::974392c1-6616-4ef5-b9d6-aa8b026b7fb4" providerId="AD" clId="Web-{40550E29-D76C-4382-C6F4-F542EE0B11E0}" dt="2022-12-22T14:16:17.896" v="364"/>
          <ac:spMkLst>
            <pc:docMk/>
            <pc:sldMk cId="4257369221" sldId="260"/>
            <ac:spMk id="2" creationId="{ECBB918C-8020-0B6C-1A48-A34B05661C86}"/>
          </ac:spMkLst>
        </pc:spChg>
        <pc:spChg chg="del">
          <ac:chgData name="Mahin Ibnay Mamun" userId="S::346584@tameside.ac.uk::974392c1-6616-4ef5-b9d6-aa8b026b7fb4" providerId="AD" clId="Web-{40550E29-D76C-4382-C6F4-F542EE0B11E0}" dt="2022-12-22T14:16:17.896" v="363"/>
          <ac:spMkLst>
            <pc:docMk/>
            <pc:sldMk cId="4257369221" sldId="260"/>
            <ac:spMk id="3" creationId="{014883F6-DFFB-FD67-9149-9DCC6144236E}"/>
          </ac:spMkLst>
        </pc:spChg>
        <pc:spChg chg="add">
          <ac:chgData name="Mahin Ibnay Mamun" userId="S::346584@tameside.ac.uk::974392c1-6616-4ef5-b9d6-aa8b026b7fb4" providerId="AD" clId="Web-{40550E29-D76C-4382-C6F4-F542EE0B11E0}" dt="2022-12-22T14:16:19.646" v="365"/>
          <ac:spMkLst>
            <pc:docMk/>
            <pc:sldMk cId="4257369221" sldId="260"/>
            <ac:spMk id="5" creationId="{8E2A4B1E-FF3B-2F50-512C-BD527A22E2A0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17:32.851" v="415" actId="20577"/>
          <ac:spMkLst>
            <pc:docMk/>
            <pc:sldMk cId="4257369221" sldId="260"/>
            <ac:spMk id="13" creationId="{0B516EB6-D22A-B605-5F1B-A82C754FDFCB}"/>
          </ac:spMkLst>
        </pc:spChg>
        <pc:spChg chg="add del">
          <ac:chgData name="Mahin Ibnay Mamun" userId="S::346584@tameside.ac.uk::974392c1-6616-4ef5-b9d6-aa8b026b7fb4" providerId="AD" clId="Web-{40550E29-D76C-4382-C6F4-F542EE0B11E0}" dt="2022-12-22T14:16:30.850" v="396"/>
          <ac:spMkLst>
            <pc:docMk/>
            <pc:sldMk cId="4257369221" sldId="260"/>
            <ac:spMk id="15" creationId="{293B5EFA-FEEE-79C7-C86C-52C534E2F134}"/>
          </ac:spMkLst>
        </pc:spChg>
        <pc:spChg chg="add del">
          <ac:chgData name="Mahin Ibnay Mamun" userId="S::346584@tameside.ac.uk::974392c1-6616-4ef5-b9d6-aa8b026b7fb4" providerId="AD" clId="Web-{40550E29-D76C-4382-C6F4-F542EE0B11E0}" dt="2022-12-22T14:16:32.256" v="397"/>
          <ac:spMkLst>
            <pc:docMk/>
            <pc:sldMk cId="4257369221" sldId="260"/>
            <ac:spMk id="17" creationId="{B23631B2-82F9-87AD-546A-663A6D07347C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18:23.682" v="442" actId="14100"/>
          <ac:spMkLst>
            <pc:docMk/>
            <pc:sldMk cId="4257369221" sldId="260"/>
            <ac:spMk id="19" creationId="{F972ECBE-195E-12A0-DB6B-7631C99465ED}"/>
          </ac:spMkLst>
        </pc:spChg>
        <pc:spChg chg="add del">
          <ac:chgData name="Mahin Ibnay Mamun" userId="S::346584@tameside.ac.uk::974392c1-6616-4ef5-b9d6-aa8b026b7fb4" providerId="AD" clId="Web-{40550E29-D76C-4382-C6F4-F542EE0B11E0}" dt="2022-12-22T14:16:33.147" v="398"/>
          <ac:spMkLst>
            <pc:docMk/>
            <pc:sldMk cId="4257369221" sldId="260"/>
            <ac:spMk id="21" creationId="{01879ABD-A746-0663-3B1A-271BDADB0B5B}"/>
          </ac:spMkLst>
        </pc:spChg>
        <pc:spChg chg="add del">
          <ac:chgData name="Mahin Ibnay Mamun" userId="S::346584@tameside.ac.uk::974392c1-6616-4ef5-b9d6-aa8b026b7fb4" providerId="AD" clId="Web-{40550E29-D76C-4382-C6F4-F542EE0B11E0}" dt="2022-12-22T14:16:36.225" v="401"/>
          <ac:spMkLst>
            <pc:docMk/>
            <pc:sldMk cId="4257369221" sldId="260"/>
            <ac:spMk id="23" creationId="{0A34163C-BFB8-2E03-556D-8F2A75EE63B0}"/>
          </ac:spMkLst>
        </pc:spChg>
        <pc:spChg chg="add del">
          <ac:chgData name="Mahin Ibnay Mamun" userId="S::346584@tameside.ac.uk::974392c1-6616-4ef5-b9d6-aa8b026b7fb4" providerId="AD" clId="Web-{40550E29-D76C-4382-C6F4-F542EE0B11E0}" dt="2022-12-22T14:23:28.642" v="631"/>
          <ac:spMkLst>
            <pc:docMk/>
            <pc:sldMk cId="4257369221" sldId="260"/>
            <ac:spMk id="25" creationId="{3BAC889E-7FE4-4A76-2C21-21A17D9212EB}"/>
          </ac:spMkLst>
        </pc:spChg>
        <pc:spChg chg="add del">
          <ac:chgData name="Mahin Ibnay Mamun" userId="S::346584@tameside.ac.uk::974392c1-6616-4ef5-b9d6-aa8b026b7fb4" providerId="AD" clId="Web-{40550E29-D76C-4382-C6F4-F542EE0B11E0}" dt="2022-12-22T14:17:02.741" v="407"/>
          <ac:spMkLst>
            <pc:docMk/>
            <pc:sldMk cId="4257369221" sldId="260"/>
            <ac:spMk id="27" creationId="{A9D10487-5D15-BC4D-4779-9143A971C117}"/>
          </ac:spMkLst>
        </pc:spChg>
        <pc:spChg chg="add del">
          <ac:chgData name="Mahin Ibnay Mamun" userId="S::346584@tameside.ac.uk::974392c1-6616-4ef5-b9d6-aa8b026b7fb4" providerId="AD" clId="Web-{40550E29-D76C-4382-C6F4-F542EE0B11E0}" dt="2022-12-22T14:17:03.382" v="408"/>
          <ac:spMkLst>
            <pc:docMk/>
            <pc:sldMk cId="4257369221" sldId="260"/>
            <ac:spMk id="29" creationId="{3DE5C92B-44D1-398A-9615-6F548C7B6CDD}"/>
          </ac:spMkLst>
        </pc:spChg>
        <pc:spChg chg="add del">
          <ac:chgData name="Mahin Ibnay Mamun" userId="S::346584@tameside.ac.uk::974392c1-6616-4ef5-b9d6-aa8b026b7fb4" providerId="AD" clId="Web-{40550E29-D76C-4382-C6F4-F542EE0B11E0}" dt="2022-12-22T14:16:41.538" v="402"/>
          <ac:spMkLst>
            <pc:docMk/>
            <pc:sldMk cId="4257369221" sldId="260"/>
            <ac:spMk id="31" creationId="{F8E5094F-00FA-96A1-DB79-BC7B7273B87A}"/>
          </ac:spMkLst>
        </pc:spChg>
        <pc:spChg chg="add del">
          <ac:chgData name="Mahin Ibnay Mamun" userId="S::346584@tameside.ac.uk::974392c1-6616-4ef5-b9d6-aa8b026b7fb4" providerId="AD" clId="Web-{40550E29-D76C-4382-C6F4-F542EE0B11E0}" dt="2022-12-22T14:16:34.772" v="400"/>
          <ac:spMkLst>
            <pc:docMk/>
            <pc:sldMk cId="4257369221" sldId="260"/>
            <ac:spMk id="33" creationId="{5E706491-4F4A-954D-6F27-48BD60982B57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17:55.102" v="438" actId="20577"/>
          <ac:spMkLst>
            <pc:docMk/>
            <pc:sldMk cId="4257369221" sldId="260"/>
            <ac:spMk id="35" creationId="{8E762391-20A0-7189-A53C-EDB9193C4EED}"/>
          </ac:spMkLst>
        </pc:spChg>
        <pc:spChg chg="add del">
          <ac:chgData name="Mahin Ibnay Mamun" userId="S::346584@tameside.ac.uk::974392c1-6616-4ef5-b9d6-aa8b026b7fb4" providerId="AD" clId="Web-{40550E29-D76C-4382-C6F4-F542EE0B11E0}" dt="2022-12-22T14:16:34.037" v="399"/>
          <ac:spMkLst>
            <pc:docMk/>
            <pc:sldMk cId="4257369221" sldId="260"/>
            <ac:spMk id="37" creationId="{4D3C202F-FEB5-216F-7702-D1B259172C0A}"/>
          </ac:spMkLst>
        </pc:spChg>
        <pc:spChg chg="add del">
          <ac:chgData name="Mahin Ibnay Mamun" userId="S::346584@tameside.ac.uk::974392c1-6616-4ef5-b9d6-aa8b026b7fb4" providerId="AD" clId="Web-{40550E29-D76C-4382-C6F4-F542EE0B11E0}" dt="2022-12-22T14:19:27.323" v="488"/>
          <ac:spMkLst>
            <pc:docMk/>
            <pc:sldMk cId="4257369221" sldId="260"/>
            <ac:spMk id="39" creationId="{DC8D28C8-0DBD-3D69-425D-1605DDC90989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16:57.569" v="405" actId="1076"/>
          <ac:spMkLst>
            <pc:docMk/>
            <pc:sldMk cId="4257369221" sldId="260"/>
            <ac:spMk id="41" creationId="{62A4BBB7-5025-26D2-4709-AADE0C4E7325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19:55.043" v="500" actId="1076"/>
          <ac:spMkLst>
            <pc:docMk/>
            <pc:sldMk cId="4257369221" sldId="260"/>
            <ac:spMk id="43" creationId="{FCC007CF-2731-CD7B-2B4F-9959FDFFFEBC}"/>
          </ac:spMkLst>
        </pc:spChg>
        <pc:spChg chg="add del">
          <ac:chgData name="Mahin Ibnay Mamun" userId="S::346584@tameside.ac.uk::974392c1-6616-4ef5-b9d6-aa8b026b7fb4" providerId="AD" clId="Web-{40550E29-D76C-4382-C6F4-F542EE0B11E0}" dt="2022-12-22T14:19:25.354" v="487"/>
          <ac:spMkLst>
            <pc:docMk/>
            <pc:sldMk cId="4257369221" sldId="260"/>
            <ac:spMk id="45" creationId="{B6882571-745A-F771-2799-27F8961207F3}"/>
          </ac:spMkLst>
        </pc:spChg>
        <pc:spChg chg="add del">
          <ac:chgData name="Mahin Ibnay Mamun" userId="S::346584@tameside.ac.uk::974392c1-6616-4ef5-b9d6-aa8b026b7fb4" providerId="AD" clId="Web-{40550E29-D76C-4382-C6F4-F542EE0B11E0}" dt="2022-12-22T14:17:00.085" v="406"/>
          <ac:spMkLst>
            <pc:docMk/>
            <pc:sldMk cId="4257369221" sldId="260"/>
            <ac:spMk id="47" creationId="{A9D25BC6-8965-EC98-6066-29BD7EB2F323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0:53.763" v="525" actId="20577"/>
          <ac:spMkLst>
            <pc:docMk/>
            <pc:sldMk cId="4257369221" sldId="260"/>
            <ac:spMk id="49" creationId="{E73E261A-46E8-21B7-5757-8EED6364BA28}"/>
          </ac:spMkLst>
        </pc:spChg>
        <pc:spChg chg="add del mod">
          <ac:chgData name="Mahin Ibnay Mamun" userId="S::346584@tameside.ac.uk::974392c1-6616-4ef5-b9d6-aa8b026b7fb4" providerId="AD" clId="Web-{40550E29-D76C-4382-C6F4-F542EE0B11E0}" dt="2022-12-22T14:21:03.295" v="526"/>
          <ac:spMkLst>
            <pc:docMk/>
            <pc:sldMk cId="4257369221" sldId="260"/>
            <ac:spMk id="51" creationId="{FC21C938-FBD4-BE0C-88F9-2FD912F84D60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2:08.156" v="580" actId="20577"/>
          <ac:spMkLst>
            <pc:docMk/>
            <pc:sldMk cId="4257369221" sldId="260"/>
            <ac:spMk id="53" creationId="{7002655D-BB74-8753-923B-EE28F855EE97}"/>
          </ac:spMkLst>
        </pc:spChg>
        <pc:spChg chg="add del mod">
          <ac:chgData name="Mahin Ibnay Mamun" userId="S::346584@tameside.ac.uk::974392c1-6616-4ef5-b9d6-aa8b026b7fb4" providerId="AD" clId="Web-{40550E29-D76C-4382-C6F4-F542EE0B11E0}" dt="2022-12-22T14:22:32.047" v="586"/>
          <ac:spMkLst>
            <pc:docMk/>
            <pc:sldMk cId="4257369221" sldId="260"/>
            <ac:spMk id="55" creationId="{9A4627E8-70A6-B1CC-C8F7-FF31AD55B863}"/>
          </ac:spMkLst>
        </pc:spChg>
        <pc:spChg chg="add del">
          <ac:chgData name="Mahin Ibnay Mamun" userId="S::346584@tameside.ac.uk::974392c1-6616-4ef5-b9d6-aa8b026b7fb4" providerId="AD" clId="Web-{40550E29-D76C-4382-C6F4-F542EE0B11E0}" dt="2022-12-22T14:17:11.648" v="412"/>
          <ac:spMkLst>
            <pc:docMk/>
            <pc:sldMk cId="4257369221" sldId="260"/>
            <ac:spMk id="57" creationId="{28F74CFD-8EC7-1FD8-34DA-C35D4BA24FF6}"/>
          </ac:spMkLst>
        </pc:spChg>
        <pc:spChg chg="add del">
          <ac:chgData name="Mahin Ibnay Mamun" userId="S::346584@tameside.ac.uk::974392c1-6616-4ef5-b9d6-aa8b026b7fb4" providerId="AD" clId="Web-{40550E29-D76C-4382-C6F4-F542EE0B11E0}" dt="2022-12-22T14:17:05.695" v="409"/>
          <ac:spMkLst>
            <pc:docMk/>
            <pc:sldMk cId="4257369221" sldId="260"/>
            <ac:spMk id="59" creationId="{5B65B213-A1B1-4348-911C-BCC4C952CB11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3:22.611" v="630" actId="20577"/>
          <ac:spMkLst>
            <pc:docMk/>
            <pc:sldMk cId="4257369221" sldId="260"/>
            <ac:spMk id="61" creationId="{41B8DF38-64FB-5B38-29C0-4AEE4BB91219}"/>
          </ac:spMkLst>
        </pc:spChg>
        <pc:spChg chg="add">
          <ac:chgData name="Mahin Ibnay Mamun" userId="S::346584@tameside.ac.uk::974392c1-6616-4ef5-b9d6-aa8b026b7fb4" providerId="AD" clId="Web-{40550E29-D76C-4382-C6F4-F542EE0B11E0}" dt="2022-12-22T14:16:19.881" v="394"/>
          <ac:spMkLst>
            <pc:docMk/>
            <pc:sldMk cId="4257369221" sldId="260"/>
            <ac:spMk id="63" creationId="{F99856C0-405A-24C5-A570-547DEC8981BC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4:38.472" v="687" actId="20577"/>
          <ac:spMkLst>
            <pc:docMk/>
            <pc:sldMk cId="4257369221" sldId="260"/>
            <ac:spMk id="65" creationId="{9984C963-880E-8D40-3EF6-7C3AB467F184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18:27.275" v="443" actId="14100"/>
          <ac:spMkLst>
            <pc:docMk/>
            <pc:sldMk cId="4257369221" sldId="260"/>
            <ac:spMk id="66" creationId="{A50701C7-E9C4-9C28-BC3C-A41D46DE11C9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18:38.322" v="446" actId="20577"/>
          <ac:spMkLst>
            <pc:docMk/>
            <pc:sldMk cId="4257369221" sldId="260"/>
            <ac:spMk id="67" creationId="{8C377723-4F5A-87C8-AEBD-2A5922F4938E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19:16.151" v="486" actId="20577"/>
          <ac:spMkLst>
            <pc:docMk/>
            <pc:sldMk cId="4257369221" sldId="260"/>
            <ac:spMk id="68" creationId="{04AB3491-5EC4-4F25-BDE0-0F033478ABC9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19:33.464" v="491" actId="1076"/>
          <ac:spMkLst>
            <pc:docMk/>
            <pc:sldMk cId="4257369221" sldId="260"/>
            <ac:spMk id="69" creationId="{D17B75BD-4326-F61B-1757-3B6CB46E5661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0:04.934" v="502" actId="1076"/>
          <ac:spMkLst>
            <pc:docMk/>
            <pc:sldMk cId="4257369221" sldId="260"/>
            <ac:spMk id="70" creationId="{0A0A17C2-2D71-0B61-DEC3-A4203D88E868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19:40.027" v="495" actId="1076"/>
          <ac:spMkLst>
            <pc:docMk/>
            <pc:sldMk cId="4257369221" sldId="260"/>
            <ac:spMk id="71" creationId="{BF7BE369-4834-A2C7-8A3A-7343232DE6FF}"/>
          </ac:spMkLst>
        </pc:spChg>
        <pc:spChg chg="add mod ord">
          <ac:chgData name="Mahin Ibnay Mamun" userId="S::346584@tameside.ac.uk::974392c1-6616-4ef5-b9d6-aa8b026b7fb4" providerId="AD" clId="Web-{40550E29-D76C-4382-C6F4-F542EE0B11E0}" dt="2022-12-22T14:20:00.543" v="501"/>
          <ac:spMkLst>
            <pc:docMk/>
            <pc:sldMk cId="4257369221" sldId="260"/>
            <ac:spMk id="72" creationId="{67A21988-385A-CBB2-9E9B-C4FC71C1913C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0:33.497" v="508"/>
          <ac:spMkLst>
            <pc:docMk/>
            <pc:sldMk cId="4257369221" sldId="260"/>
            <ac:spMk id="73" creationId="{675A1E24-D711-B20E-2F6E-33FC40ADAE62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1:30.592" v="540" actId="1076"/>
          <ac:spMkLst>
            <pc:docMk/>
            <pc:sldMk cId="4257369221" sldId="260"/>
            <ac:spMk id="74" creationId="{30D89CCF-011B-C8C1-540C-42770D74A1A4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1:30.608" v="541" actId="1076"/>
          <ac:spMkLst>
            <pc:docMk/>
            <pc:sldMk cId="4257369221" sldId="260"/>
            <ac:spMk id="75" creationId="{28B366D1-FC17-F6E7-DDA3-0473A1C39981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1:30.608" v="542" actId="1076"/>
          <ac:spMkLst>
            <pc:docMk/>
            <pc:sldMk cId="4257369221" sldId="260"/>
            <ac:spMk id="76" creationId="{42A72EB3-FC57-4D15-AE96-8B6D396EBBC0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1:30.624" v="543" actId="1076"/>
          <ac:spMkLst>
            <pc:docMk/>
            <pc:sldMk cId="4257369221" sldId="260"/>
            <ac:spMk id="77" creationId="{C9313B31-DACE-2AA0-3658-5775A174AC93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1:30.639" v="544" actId="1076"/>
          <ac:spMkLst>
            <pc:docMk/>
            <pc:sldMk cId="4257369221" sldId="260"/>
            <ac:spMk id="78" creationId="{36A82517-DCCD-044B-BD44-496DFF506274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1:41.014" v="547" actId="14100"/>
          <ac:spMkLst>
            <pc:docMk/>
            <pc:sldMk cId="4257369221" sldId="260"/>
            <ac:spMk id="79" creationId="{1A2E3AC8-76AC-D8B5-8593-7E1856457E78}"/>
          </ac:spMkLst>
        </pc:spChg>
        <pc:spChg chg="add del mod">
          <ac:chgData name="Mahin Ibnay Mamun" userId="S::346584@tameside.ac.uk::974392c1-6616-4ef5-b9d6-aa8b026b7fb4" providerId="AD" clId="Web-{40550E29-D76C-4382-C6F4-F542EE0B11E0}" dt="2022-12-22T14:22:29.406" v="585"/>
          <ac:spMkLst>
            <pc:docMk/>
            <pc:sldMk cId="4257369221" sldId="260"/>
            <ac:spMk id="80" creationId="{6372AB2F-6EA7-A63A-CB8B-A1677D29F60A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2:39.719" v="593" actId="1076"/>
          <ac:spMkLst>
            <pc:docMk/>
            <pc:sldMk cId="4257369221" sldId="260"/>
            <ac:spMk id="81" creationId="{CA3649A8-7379-383D-2647-DB83C2832ADC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2:39.735" v="594" actId="1076"/>
          <ac:spMkLst>
            <pc:docMk/>
            <pc:sldMk cId="4257369221" sldId="260"/>
            <ac:spMk id="82" creationId="{73BEF97B-CEF4-66C8-9F14-01CECF49D593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2:39.750" v="595" actId="1076"/>
          <ac:spMkLst>
            <pc:docMk/>
            <pc:sldMk cId="4257369221" sldId="260"/>
            <ac:spMk id="83" creationId="{34E17DB0-8050-373E-9E9B-4F4B1C06A093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2:39.750" v="596" actId="1076"/>
          <ac:spMkLst>
            <pc:docMk/>
            <pc:sldMk cId="4257369221" sldId="260"/>
            <ac:spMk id="84" creationId="{E22E3EA0-92EF-1254-4BC3-9217AB956EF2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2:39.766" v="597" actId="1076"/>
          <ac:spMkLst>
            <pc:docMk/>
            <pc:sldMk cId="4257369221" sldId="260"/>
            <ac:spMk id="85" creationId="{BE674CC4-E632-0F4F-EBE7-29D5116A0418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2:39.781" v="598" actId="1076"/>
          <ac:spMkLst>
            <pc:docMk/>
            <pc:sldMk cId="4257369221" sldId="260"/>
            <ac:spMk id="86" creationId="{54EF4837-7CDF-FDB2-E024-9B116D17EBB8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3:01.110" v="601" actId="14100"/>
          <ac:spMkLst>
            <pc:docMk/>
            <pc:sldMk cId="4257369221" sldId="260"/>
            <ac:spMk id="87" creationId="{FFAED5A2-BCC0-AF33-99F2-19D8FDBFE0C0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3:37.611" v="639" actId="1076"/>
          <ac:spMkLst>
            <pc:docMk/>
            <pc:sldMk cId="4257369221" sldId="260"/>
            <ac:spMk id="88" creationId="{A7A4B4F7-D839-8649-43D3-893BDDA42F9C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3:37.627" v="640" actId="1076"/>
          <ac:spMkLst>
            <pc:docMk/>
            <pc:sldMk cId="4257369221" sldId="260"/>
            <ac:spMk id="89" creationId="{D52491B2-5AA1-5508-D3CB-AB48729F6BE7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3:37.642" v="641" actId="1076"/>
          <ac:spMkLst>
            <pc:docMk/>
            <pc:sldMk cId="4257369221" sldId="260"/>
            <ac:spMk id="90" creationId="{35F814AD-3F7B-272E-8423-3D76F5E91CA9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3:37.658" v="642" actId="1076"/>
          <ac:spMkLst>
            <pc:docMk/>
            <pc:sldMk cId="4257369221" sldId="260"/>
            <ac:spMk id="91" creationId="{685DFA89-F520-7B87-33D3-9873B8C611C7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3:37.674" v="643" actId="1076"/>
          <ac:spMkLst>
            <pc:docMk/>
            <pc:sldMk cId="4257369221" sldId="260"/>
            <ac:spMk id="92" creationId="{52158A84-5EA5-5957-CC66-EC6987F721F7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3:37.674" v="644" actId="1076"/>
          <ac:spMkLst>
            <pc:docMk/>
            <pc:sldMk cId="4257369221" sldId="260"/>
            <ac:spMk id="93" creationId="{DFEB5D33-382C-6A34-41BD-89A0051E4322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3:37.689" v="645" actId="1076"/>
          <ac:spMkLst>
            <pc:docMk/>
            <pc:sldMk cId="4257369221" sldId="260"/>
            <ac:spMk id="94" creationId="{6D6454CE-65BC-B0AC-AF2A-18D3A46D718E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4:26.878" v="652" actId="1076"/>
          <ac:spMkLst>
            <pc:docMk/>
            <pc:sldMk cId="4257369221" sldId="260"/>
            <ac:spMk id="95" creationId="{608C64E0-CC03-C695-748E-5FA73A55FFE8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24:19.628" v="650" actId="1076"/>
          <ac:spMkLst>
            <pc:docMk/>
            <pc:sldMk cId="4257369221" sldId="260"/>
            <ac:spMk id="96" creationId="{62030ABD-6201-CB46-DFFC-7AE30DDD6AEB}"/>
          </ac:spMkLst>
        </pc:spChg>
        <pc:cxnChg chg="add mod">
          <ac:chgData name="Mahin Ibnay Mamun" userId="S::346584@tameside.ac.uk::974392c1-6616-4ef5-b9d6-aa8b026b7fb4" providerId="AD" clId="Web-{40550E29-D76C-4382-C6F4-F542EE0B11E0}" dt="2022-12-22T14:21:21.998" v="539" actId="1076"/>
          <ac:cxnSpMkLst>
            <pc:docMk/>
            <pc:sldMk cId="4257369221" sldId="260"/>
            <ac:cxnSpMk id="7" creationId="{B8E99E69-75EB-017E-B8CE-B97BF74E398C}"/>
          </ac:cxnSpMkLst>
        </pc:cxnChg>
        <pc:cxnChg chg="add">
          <ac:chgData name="Mahin Ibnay Mamun" userId="S::346584@tameside.ac.uk::974392c1-6616-4ef5-b9d6-aa8b026b7fb4" providerId="AD" clId="Web-{40550E29-D76C-4382-C6F4-F542EE0B11E0}" dt="2022-12-22T14:16:19.662" v="367"/>
          <ac:cxnSpMkLst>
            <pc:docMk/>
            <pc:sldMk cId="4257369221" sldId="260"/>
            <ac:cxnSpMk id="9" creationId="{EDF96693-3D5A-A7AC-294C-E059DA3E814E}"/>
          </ac:cxnSpMkLst>
        </pc:cxnChg>
        <pc:cxnChg chg="add">
          <ac:chgData name="Mahin Ibnay Mamun" userId="S::346584@tameside.ac.uk::974392c1-6616-4ef5-b9d6-aa8b026b7fb4" providerId="AD" clId="Web-{40550E29-D76C-4382-C6F4-F542EE0B11E0}" dt="2022-12-22T14:16:19.662" v="368"/>
          <ac:cxnSpMkLst>
            <pc:docMk/>
            <pc:sldMk cId="4257369221" sldId="260"/>
            <ac:cxnSpMk id="11" creationId="{6A66CA65-3E25-43DA-0F64-9AFAE2612752}"/>
          </ac:cxnSpMkLst>
        </pc:cxnChg>
      </pc:sldChg>
      <pc:sldChg chg="addSp delSp modSp new">
        <pc:chgData name="Mahin Ibnay Mamun" userId="S::346584@tameside.ac.uk::974392c1-6616-4ef5-b9d6-aa8b026b7fb4" providerId="AD" clId="Web-{40550E29-D76C-4382-C6F4-F542EE0B11E0}" dt="2022-12-22T14:33:47.846" v="857" actId="20577"/>
        <pc:sldMkLst>
          <pc:docMk/>
          <pc:sldMk cId="1703126498" sldId="261"/>
        </pc:sldMkLst>
        <pc:spChg chg="del">
          <ac:chgData name="Mahin Ibnay Mamun" userId="S::346584@tameside.ac.uk::974392c1-6616-4ef5-b9d6-aa8b026b7fb4" providerId="AD" clId="Web-{40550E29-D76C-4382-C6F4-F542EE0B11E0}" dt="2022-12-22T14:31:31.936" v="690"/>
          <ac:spMkLst>
            <pc:docMk/>
            <pc:sldMk cId="1703126498" sldId="261"/>
            <ac:spMk id="2" creationId="{10A01EA4-DE4E-DF28-FA03-3E0CD3B6CCCF}"/>
          </ac:spMkLst>
        </pc:spChg>
        <pc:spChg chg="del">
          <ac:chgData name="Mahin Ibnay Mamun" userId="S::346584@tameside.ac.uk::974392c1-6616-4ef5-b9d6-aa8b026b7fb4" providerId="AD" clId="Web-{40550E29-D76C-4382-C6F4-F542EE0B11E0}" dt="2022-12-22T14:31:31.936" v="689"/>
          <ac:spMkLst>
            <pc:docMk/>
            <pc:sldMk cId="1703126498" sldId="261"/>
            <ac:spMk id="3" creationId="{5475DE8C-4DCC-AC35-8EB4-25D52FE2077C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32:34.829" v="734" actId="14100"/>
          <ac:spMkLst>
            <pc:docMk/>
            <pc:sldMk cId="1703126498" sldId="261"/>
            <ac:spMk id="8" creationId="{ADA5C068-FC7F-7999-892A-95107BE4F204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33:11.204" v="792" actId="1076"/>
          <ac:spMkLst>
            <pc:docMk/>
            <pc:sldMk cId="1703126498" sldId="261"/>
            <ac:spMk id="9" creationId="{61825C51-8187-D623-5840-C229F80FCF8B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33:47.846" v="857" actId="20577"/>
          <ac:spMkLst>
            <pc:docMk/>
            <pc:sldMk cId="1703126498" sldId="261"/>
            <ac:spMk id="10" creationId="{5FEB98E1-6ED0-7CE8-BF54-199003FE7161}"/>
          </ac:spMkLst>
        </pc:spChg>
        <pc:picChg chg="add mod">
          <ac:chgData name="Mahin Ibnay Mamun" userId="S::346584@tameside.ac.uk::974392c1-6616-4ef5-b9d6-aa8b026b7fb4" providerId="AD" clId="Web-{40550E29-D76C-4382-C6F4-F542EE0B11E0}" dt="2022-12-22T14:31:41.499" v="695" actId="1076"/>
          <ac:picMkLst>
            <pc:docMk/>
            <pc:sldMk cId="1703126498" sldId="261"/>
            <ac:picMk id="4" creationId="{8F2C6FD8-3E52-9D6D-50EF-6C3EADDD75D1}"/>
          </ac:picMkLst>
        </pc:picChg>
        <pc:cxnChg chg="add mod">
          <ac:chgData name="Mahin Ibnay Mamun" userId="S::346584@tameside.ac.uk::974392c1-6616-4ef5-b9d6-aa8b026b7fb4" providerId="AD" clId="Web-{40550E29-D76C-4382-C6F4-F542EE0B11E0}" dt="2022-12-22T14:31:58.031" v="698" actId="14100"/>
          <ac:cxnSpMkLst>
            <pc:docMk/>
            <pc:sldMk cId="1703126498" sldId="261"/>
            <ac:cxnSpMk id="5" creationId="{462C0386-7FE6-2BF9-D931-105986658103}"/>
          </ac:cxnSpMkLst>
        </pc:cxnChg>
        <pc:cxnChg chg="add mod">
          <ac:chgData name="Mahin Ibnay Mamun" userId="S::346584@tameside.ac.uk::974392c1-6616-4ef5-b9d6-aa8b026b7fb4" providerId="AD" clId="Web-{40550E29-D76C-4382-C6F4-F542EE0B11E0}" dt="2022-12-22T14:32:06.422" v="702" actId="1076"/>
          <ac:cxnSpMkLst>
            <pc:docMk/>
            <pc:sldMk cId="1703126498" sldId="261"/>
            <ac:cxnSpMk id="6" creationId="{BA733B0E-597A-25EA-E611-FEA42CDF8928}"/>
          </ac:cxnSpMkLst>
        </pc:cxnChg>
        <pc:cxnChg chg="add mod">
          <ac:chgData name="Mahin Ibnay Mamun" userId="S::346584@tameside.ac.uk::974392c1-6616-4ef5-b9d6-aa8b026b7fb4" providerId="AD" clId="Web-{40550E29-D76C-4382-C6F4-F542EE0B11E0}" dt="2022-12-22T14:32:14.125" v="707" actId="14100"/>
          <ac:cxnSpMkLst>
            <pc:docMk/>
            <pc:sldMk cId="1703126498" sldId="261"/>
            <ac:cxnSpMk id="7" creationId="{F9A84E9E-3E1C-4E82-691F-90F9EF5739D8}"/>
          </ac:cxnSpMkLst>
        </pc:cxnChg>
      </pc:sldChg>
      <pc:sldChg chg="addSp delSp modSp new">
        <pc:chgData name="Mahin Ibnay Mamun" userId="S::346584@tameside.ac.uk::974392c1-6616-4ef5-b9d6-aa8b026b7fb4" providerId="AD" clId="Web-{40550E29-D76C-4382-C6F4-F542EE0B11E0}" dt="2022-12-22T15:06:09.616" v="1328" actId="20577"/>
        <pc:sldMkLst>
          <pc:docMk/>
          <pc:sldMk cId="2519463323" sldId="262"/>
        </pc:sldMkLst>
        <pc:spChg chg="del">
          <ac:chgData name="Mahin Ibnay Mamun" userId="S::346584@tameside.ac.uk::974392c1-6616-4ef5-b9d6-aa8b026b7fb4" providerId="AD" clId="Web-{40550E29-D76C-4382-C6F4-F542EE0B11E0}" dt="2022-12-22T14:33:55.565" v="860"/>
          <ac:spMkLst>
            <pc:docMk/>
            <pc:sldMk cId="2519463323" sldId="262"/>
            <ac:spMk id="2" creationId="{3AF24DF3-92DE-32CD-0BFA-0BBF6516C355}"/>
          </ac:spMkLst>
        </pc:spChg>
        <pc:spChg chg="del">
          <ac:chgData name="Mahin Ibnay Mamun" userId="S::346584@tameside.ac.uk::974392c1-6616-4ef5-b9d6-aa8b026b7fb4" providerId="AD" clId="Web-{40550E29-D76C-4382-C6F4-F542EE0B11E0}" dt="2022-12-22T14:33:55.565" v="859"/>
          <ac:spMkLst>
            <pc:docMk/>
            <pc:sldMk cId="2519463323" sldId="262"/>
            <ac:spMk id="3" creationId="{314B55C4-5B26-8642-F742-096722B6FD26}"/>
          </ac:spMkLst>
        </pc:spChg>
        <pc:spChg chg="add">
          <ac:chgData name="Mahin Ibnay Mamun" userId="S::346584@tameside.ac.uk::974392c1-6616-4ef5-b9d6-aa8b026b7fb4" providerId="AD" clId="Web-{40550E29-D76C-4382-C6F4-F542EE0B11E0}" dt="2022-12-22T14:38:42.698" v="866"/>
          <ac:spMkLst>
            <pc:docMk/>
            <pc:sldMk cId="2519463323" sldId="262"/>
            <ac:spMk id="6" creationId="{4E3C33D0-F83B-5D57-2428-5E36F2983CE8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39:27.949" v="912" actId="1076"/>
          <ac:spMkLst>
            <pc:docMk/>
            <pc:sldMk cId="2519463323" sldId="262"/>
            <ac:spMk id="10" creationId="{2E0F9FCE-85D7-F9DC-9991-C7D549BED020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40:08.216" v="974" actId="20577"/>
          <ac:spMkLst>
            <pc:docMk/>
            <pc:sldMk cId="2519463323" sldId="262"/>
            <ac:spMk id="12" creationId="{162E12F8-4BFA-72AA-53BF-DE47FA5ABE05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40:43.107" v="1020" actId="1076"/>
          <ac:spMkLst>
            <pc:docMk/>
            <pc:sldMk cId="2519463323" sldId="262"/>
            <ac:spMk id="13" creationId="{5A5823C0-0BBE-0443-F5D8-EDF6AE231918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41:25.014" v="1060" actId="1076"/>
          <ac:spMkLst>
            <pc:docMk/>
            <pc:sldMk cId="2519463323" sldId="262"/>
            <ac:spMk id="16" creationId="{4EDAD2AE-D13A-742D-88F3-4F6BBBDB9A7F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5:05:14.459" v="1272" actId="20577"/>
          <ac:spMkLst>
            <pc:docMk/>
            <pc:sldMk cId="2519463323" sldId="262"/>
            <ac:spMk id="17" creationId="{BDD8B756-71C8-B686-9F61-06E1653B6204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5:06:09.616" v="1328" actId="20577"/>
          <ac:spMkLst>
            <pc:docMk/>
            <pc:sldMk cId="2519463323" sldId="262"/>
            <ac:spMk id="19" creationId="{C19D03B3-B41F-50ED-2421-3A2BD166FB9D}"/>
          </ac:spMkLst>
        </pc:spChg>
        <pc:picChg chg="add mod">
          <ac:chgData name="Mahin Ibnay Mamun" userId="S::346584@tameside.ac.uk::974392c1-6616-4ef5-b9d6-aa8b026b7fb4" providerId="AD" clId="Web-{40550E29-D76C-4382-C6F4-F542EE0B11E0}" dt="2022-12-22T14:38:38.448" v="865" actId="1076"/>
          <ac:picMkLst>
            <pc:docMk/>
            <pc:sldMk cId="2519463323" sldId="262"/>
            <ac:picMk id="4" creationId="{964246C8-224C-3405-B9BD-BB9D4A154658}"/>
          </ac:picMkLst>
        </pc:picChg>
        <pc:cxnChg chg="add mod">
          <ac:chgData name="Mahin Ibnay Mamun" userId="S::346584@tameside.ac.uk::974392c1-6616-4ef5-b9d6-aa8b026b7fb4" providerId="AD" clId="Web-{40550E29-D76C-4382-C6F4-F542EE0B11E0}" dt="2022-12-22T14:38:56.932" v="869" actId="14100"/>
          <ac:cxnSpMkLst>
            <pc:docMk/>
            <pc:sldMk cId="2519463323" sldId="262"/>
            <ac:cxnSpMk id="7" creationId="{ECB60552-8FA6-88AC-F558-70E018EC16FC}"/>
          </ac:cxnSpMkLst>
        </pc:cxnChg>
        <pc:cxnChg chg="add mod">
          <ac:chgData name="Mahin Ibnay Mamun" userId="S::346584@tameside.ac.uk::974392c1-6616-4ef5-b9d6-aa8b026b7fb4" providerId="AD" clId="Web-{40550E29-D76C-4382-C6F4-F542EE0B11E0}" dt="2022-12-22T14:39:02.854" v="872" actId="14100"/>
          <ac:cxnSpMkLst>
            <pc:docMk/>
            <pc:sldMk cId="2519463323" sldId="262"/>
            <ac:cxnSpMk id="8" creationId="{0D17E7D4-90E6-4EEB-5CE4-F48DF3D5783B}"/>
          </ac:cxnSpMkLst>
        </pc:cxnChg>
        <pc:cxnChg chg="add del mod">
          <ac:chgData name="Mahin Ibnay Mamun" userId="S::346584@tameside.ac.uk::974392c1-6616-4ef5-b9d6-aa8b026b7fb4" providerId="AD" clId="Web-{40550E29-D76C-4382-C6F4-F542EE0B11E0}" dt="2022-12-22T14:39:08.620" v="874"/>
          <ac:cxnSpMkLst>
            <pc:docMk/>
            <pc:sldMk cId="2519463323" sldId="262"/>
            <ac:cxnSpMk id="9" creationId="{E26208A3-9FAE-0393-AB78-CC54CE5CAB9C}"/>
          </ac:cxnSpMkLst>
        </pc:cxnChg>
        <pc:cxnChg chg="add mod">
          <ac:chgData name="Mahin Ibnay Mamun" userId="S::346584@tameside.ac.uk::974392c1-6616-4ef5-b9d6-aa8b026b7fb4" providerId="AD" clId="Web-{40550E29-D76C-4382-C6F4-F542EE0B11E0}" dt="2022-12-22T14:39:34.230" v="915" actId="14100"/>
          <ac:cxnSpMkLst>
            <pc:docMk/>
            <pc:sldMk cId="2519463323" sldId="262"/>
            <ac:cxnSpMk id="11" creationId="{35758B24-3519-7909-E979-1B6DDDB086CA}"/>
          </ac:cxnSpMkLst>
        </pc:cxnChg>
        <pc:cxnChg chg="add mod">
          <ac:chgData name="Mahin Ibnay Mamun" userId="S::346584@tameside.ac.uk::974392c1-6616-4ef5-b9d6-aa8b026b7fb4" providerId="AD" clId="Web-{40550E29-D76C-4382-C6F4-F542EE0B11E0}" dt="2022-12-22T14:40:50.826" v="1023" actId="14100"/>
          <ac:cxnSpMkLst>
            <pc:docMk/>
            <pc:sldMk cId="2519463323" sldId="262"/>
            <ac:cxnSpMk id="14" creationId="{B4703272-9827-FF9D-F9C0-44030D80F90E}"/>
          </ac:cxnSpMkLst>
        </pc:cxnChg>
        <pc:cxnChg chg="add mod">
          <ac:chgData name="Mahin Ibnay Mamun" userId="S::346584@tameside.ac.uk::974392c1-6616-4ef5-b9d6-aa8b026b7fb4" providerId="AD" clId="Web-{40550E29-D76C-4382-C6F4-F542EE0B11E0}" dt="2022-12-22T14:40:57.826" v="1027" actId="1076"/>
          <ac:cxnSpMkLst>
            <pc:docMk/>
            <pc:sldMk cId="2519463323" sldId="262"/>
            <ac:cxnSpMk id="15" creationId="{DDD71F9A-6670-5A06-996A-63377003EB43}"/>
          </ac:cxnSpMkLst>
        </pc:cxnChg>
        <pc:cxnChg chg="add mod">
          <ac:chgData name="Mahin Ibnay Mamun" userId="S::346584@tameside.ac.uk::974392c1-6616-4ef5-b9d6-aa8b026b7fb4" providerId="AD" clId="Web-{40550E29-D76C-4382-C6F4-F542EE0B11E0}" dt="2022-12-22T15:05:23.099" v="1275" actId="14100"/>
          <ac:cxnSpMkLst>
            <pc:docMk/>
            <pc:sldMk cId="2519463323" sldId="262"/>
            <ac:cxnSpMk id="18" creationId="{69FAB411-B1F2-8ACD-95C7-5790F5B477BB}"/>
          </ac:cxnSpMkLst>
        </pc:cxnChg>
      </pc:sldChg>
      <pc:sldChg chg="addSp delSp modSp new">
        <pc:chgData name="Mahin Ibnay Mamun" userId="S::346584@tameside.ac.uk::974392c1-6616-4ef5-b9d6-aa8b026b7fb4" providerId="AD" clId="Web-{40550E29-D76C-4382-C6F4-F542EE0B11E0}" dt="2022-12-22T14:54:43.426" v="1182" actId="14100"/>
        <pc:sldMkLst>
          <pc:docMk/>
          <pc:sldMk cId="3380189499" sldId="263"/>
        </pc:sldMkLst>
        <pc:spChg chg="del">
          <ac:chgData name="Mahin Ibnay Mamun" userId="S::346584@tameside.ac.uk::974392c1-6616-4ef5-b9d6-aa8b026b7fb4" providerId="AD" clId="Web-{40550E29-D76C-4382-C6F4-F542EE0B11E0}" dt="2022-12-22T14:51:59.281" v="1063"/>
          <ac:spMkLst>
            <pc:docMk/>
            <pc:sldMk cId="3380189499" sldId="263"/>
            <ac:spMk id="2" creationId="{7DF9F94C-6289-45FA-E593-BDB39ED2AD44}"/>
          </ac:spMkLst>
        </pc:spChg>
        <pc:spChg chg="del">
          <ac:chgData name="Mahin Ibnay Mamun" userId="S::346584@tameside.ac.uk::974392c1-6616-4ef5-b9d6-aa8b026b7fb4" providerId="AD" clId="Web-{40550E29-D76C-4382-C6F4-F542EE0B11E0}" dt="2022-12-22T14:51:59.281" v="1062"/>
          <ac:spMkLst>
            <pc:docMk/>
            <pc:sldMk cId="3380189499" sldId="263"/>
            <ac:spMk id="3" creationId="{1AA46FE1-36A3-7D6B-1B83-338F7A4D60C6}"/>
          </ac:spMkLst>
        </pc:spChg>
        <pc:spChg chg="add">
          <ac:chgData name="Mahin Ibnay Mamun" userId="S::346584@tameside.ac.uk::974392c1-6616-4ef5-b9d6-aa8b026b7fb4" providerId="AD" clId="Web-{40550E29-D76C-4382-C6F4-F542EE0B11E0}" dt="2022-12-22T14:52:22.032" v="1071"/>
          <ac:spMkLst>
            <pc:docMk/>
            <pc:sldMk cId="3380189499" sldId="263"/>
            <ac:spMk id="8" creationId="{C66EA409-A56B-3797-F645-E48EEA768462}"/>
          </ac:spMkLst>
        </pc:spChg>
        <pc:spChg chg="add">
          <ac:chgData name="Mahin Ibnay Mamun" userId="S::346584@tameside.ac.uk::974392c1-6616-4ef5-b9d6-aa8b026b7fb4" providerId="AD" clId="Web-{40550E29-D76C-4382-C6F4-F542EE0B11E0}" dt="2022-12-22T14:52:32.126" v="1073"/>
          <ac:spMkLst>
            <pc:docMk/>
            <pc:sldMk cId="3380189499" sldId="263"/>
            <ac:spMk id="12" creationId="{60F138F5-98EB-5173-FADD-C2398FE2AD27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52:45.032" v="1078" actId="1076"/>
          <ac:spMkLst>
            <pc:docMk/>
            <pc:sldMk cId="3380189499" sldId="263"/>
            <ac:spMk id="16" creationId="{52BFFB8F-CEF6-63E6-9CBE-BDA3E0FD0540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53:05.236" v="1084" actId="1076"/>
          <ac:spMkLst>
            <pc:docMk/>
            <pc:sldMk cId="3380189499" sldId="263"/>
            <ac:spMk id="18" creationId="{B67FC65C-2933-12F5-52C0-209F63103147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54:00.519" v="1135" actId="20577"/>
          <ac:spMkLst>
            <pc:docMk/>
            <pc:sldMk cId="3380189499" sldId="263"/>
            <ac:spMk id="23" creationId="{4D9A28F5-4732-3179-D06A-FA0701723AE5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4:54:43.426" v="1182" actId="14100"/>
          <ac:spMkLst>
            <pc:docMk/>
            <pc:sldMk cId="3380189499" sldId="263"/>
            <ac:spMk id="26" creationId="{F0FD8CF6-3C69-6E15-E7A5-C88C00C8B399}"/>
          </ac:spMkLst>
        </pc:spChg>
        <pc:picChg chg="add mod">
          <ac:chgData name="Mahin Ibnay Mamun" userId="S::346584@tameside.ac.uk::974392c1-6616-4ef5-b9d6-aa8b026b7fb4" providerId="AD" clId="Web-{40550E29-D76C-4382-C6F4-F542EE0B11E0}" dt="2022-12-22T14:54:17.847" v="1143" actId="1076"/>
          <ac:picMkLst>
            <pc:docMk/>
            <pc:sldMk cId="3380189499" sldId="263"/>
            <ac:picMk id="4" creationId="{F88EF79A-0D88-B743-96E1-C08DBB498BFA}"/>
          </ac:picMkLst>
        </pc:picChg>
        <pc:cxnChg chg="add">
          <ac:chgData name="Mahin Ibnay Mamun" userId="S::346584@tameside.ac.uk::974392c1-6616-4ef5-b9d6-aa8b026b7fb4" providerId="AD" clId="Web-{40550E29-D76C-4382-C6F4-F542EE0B11E0}" dt="2022-12-22T14:52:22.032" v="1070"/>
          <ac:cxnSpMkLst>
            <pc:docMk/>
            <pc:sldMk cId="3380189499" sldId="263"/>
            <ac:cxnSpMk id="6" creationId="{9ACBCA4D-F0D1-FD39-502C-4A3925E1E8EA}"/>
          </ac:cxnSpMkLst>
        </pc:cxnChg>
        <pc:cxnChg chg="add mod">
          <ac:chgData name="Mahin Ibnay Mamun" userId="S::346584@tameside.ac.uk::974392c1-6616-4ef5-b9d6-aa8b026b7fb4" providerId="AD" clId="Web-{40550E29-D76C-4382-C6F4-F542EE0B11E0}" dt="2022-12-22T14:52:35.470" v="1074" actId="14100"/>
          <ac:cxnSpMkLst>
            <pc:docMk/>
            <pc:sldMk cId="3380189499" sldId="263"/>
            <ac:cxnSpMk id="10" creationId="{BF1956BF-830B-58A2-FC7C-FA71F069AD17}"/>
          </ac:cxnSpMkLst>
        </pc:cxnChg>
        <pc:cxnChg chg="add mod">
          <ac:chgData name="Mahin Ibnay Mamun" userId="S::346584@tameside.ac.uk::974392c1-6616-4ef5-b9d6-aa8b026b7fb4" providerId="AD" clId="Web-{40550E29-D76C-4382-C6F4-F542EE0B11E0}" dt="2022-12-22T14:52:50.736" v="1080" actId="14100"/>
          <ac:cxnSpMkLst>
            <pc:docMk/>
            <pc:sldMk cId="3380189499" sldId="263"/>
            <ac:cxnSpMk id="14" creationId="{362F292A-B72C-1FDA-C8E0-DC562AB52A29}"/>
          </ac:cxnSpMkLst>
        </pc:cxnChg>
        <pc:cxnChg chg="add mod">
          <ac:chgData name="Mahin Ibnay Mamun" userId="S::346584@tameside.ac.uk::974392c1-6616-4ef5-b9d6-aa8b026b7fb4" providerId="AD" clId="Web-{40550E29-D76C-4382-C6F4-F542EE0B11E0}" dt="2022-12-22T14:53:02.002" v="1083" actId="1076"/>
          <ac:cxnSpMkLst>
            <pc:docMk/>
            <pc:sldMk cId="3380189499" sldId="263"/>
            <ac:cxnSpMk id="20" creationId="{BBDB493B-54B8-5543-7279-F2CAC0C44CAE}"/>
          </ac:cxnSpMkLst>
        </pc:cxnChg>
        <pc:cxnChg chg="add mod">
          <ac:chgData name="Mahin Ibnay Mamun" userId="S::346584@tameside.ac.uk::974392c1-6616-4ef5-b9d6-aa8b026b7fb4" providerId="AD" clId="Web-{40550E29-D76C-4382-C6F4-F542EE0B11E0}" dt="2022-12-22T14:53:18.424" v="1087" actId="14100"/>
          <ac:cxnSpMkLst>
            <pc:docMk/>
            <pc:sldMk cId="3380189499" sldId="263"/>
            <ac:cxnSpMk id="21" creationId="{C0089926-6849-0ACE-5B4D-273C79490CE0}"/>
          </ac:cxnSpMkLst>
        </pc:cxnChg>
        <pc:cxnChg chg="add mod">
          <ac:chgData name="Mahin Ibnay Mamun" userId="S::346584@tameside.ac.uk::974392c1-6616-4ef5-b9d6-aa8b026b7fb4" providerId="AD" clId="Web-{40550E29-D76C-4382-C6F4-F542EE0B11E0}" dt="2022-12-22T14:53:22.940" v="1090" actId="14100"/>
          <ac:cxnSpMkLst>
            <pc:docMk/>
            <pc:sldMk cId="3380189499" sldId="263"/>
            <ac:cxnSpMk id="22" creationId="{9FEDB498-B986-F1CD-F371-83C237CCCA9B}"/>
          </ac:cxnSpMkLst>
        </pc:cxnChg>
        <pc:cxnChg chg="add mod">
          <ac:chgData name="Mahin Ibnay Mamun" userId="S::346584@tameside.ac.uk::974392c1-6616-4ef5-b9d6-aa8b026b7fb4" providerId="AD" clId="Web-{40550E29-D76C-4382-C6F4-F542EE0B11E0}" dt="2022-12-22T14:54:14.847" v="1140" actId="14100"/>
          <ac:cxnSpMkLst>
            <pc:docMk/>
            <pc:sldMk cId="3380189499" sldId="263"/>
            <ac:cxnSpMk id="24" creationId="{821FF33B-A752-8CFC-4C5E-4B9F57686572}"/>
          </ac:cxnSpMkLst>
        </pc:cxnChg>
        <pc:cxnChg chg="add mod">
          <ac:chgData name="Mahin Ibnay Mamun" userId="S::346584@tameside.ac.uk::974392c1-6616-4ef5-b9d6-aa8b026b7fb4" providerId="AD" clId="Web-{40550E29-D76C-4382-C6F4-F542EE0B11E0}" dt="2022-12-22T14:54:22.973" v="1145" actId="14100"/>
          <ac:cxnSpMkLst>
            <pc:docMk/>
            <pc:sldMk cId="3380189499" sldId="263"/>
            <ac:cxnSpMk id="25" creationId="{548D398E-6211-FD0D-8EB8-6FEA907CFDC0}"/>
          </ac:cxnSpMkLst>
        </pc:cxnChg>
      </pc:sldChg>
      <pc:sldChg chg="addSp delSp modSp new">
        <pc:chgData name="Mahin Ibnay Mamun" userId="S::346584@tameside.ac.uk::974392c1-6616-4ef5-b9d6-aa8b026b7fb4" providerId="AD" clId="Web-{40550E29-D76C-4382-C6F4-F542EE0B11E0}" dt="2022-12-22T15:01:48.609" v="1261" actId="20577"/>
        <pc:sldMkLst>
          <pc:docMk/>
          <pc:sldMk cId="103639354" sldId="264"/>
        </pc:sldMkLst>
        <pc:spChg chg="del">
          <ac:chgData name="Mahin Ibnay Mamun" userId="S::346584@tameside.ac.uk::974392c1-6616-4ef5-b9d6-aa8b026b7fb4" providerId="AD" clId="Web-{40550E29-D76C-4382-C6F4-F542EE0B11E0}" dt="2022-12-22T15:00:26.091" v="1185"/>
          <ac:spMkLst>
            <pc:docMk/>
            <pc:sldMk cId="103639354" sldId="264"/>
            <ac:spMk id="2" creationId="{6B2A03C0-489B-8340-875B-9847D2B50369}"/>
          </ac:spMkLst>
        </pc:spChg>
        <pc:spChg chg="del">
          <ac:chgData name="Mahin Ibnay Mamun" userId="S::346584@tameside.ac.uk::974392c1-6616-4ef5-b9d6-aa8b026b7fb4" providerId="AD" clId="Web-{40550E29-D76C-4382-C6F4-F542EE0B11E0}" dt="2022-12-22T15:00:26.091" v="1184"/>
          <ac:spMkLst>
            <pc:docMk/>
            <pc:sldMk cId="103639354" sldId="264"/>
            <ac:spMk id="3" creationId="{30435250-D6C3-483D-EBF7-13557A066CC4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5:01:04.046" v="1216" actId="14100"/>
          <ac:spMkLst>
            <pc:docMk/>
            <pc:sldMk cId="103639354" sldId="264"/>
            <ac:spMk id="6" creationId="{CDD1354C-EB58-1E29-3574-EF86ADAD1D88}"/>
          </ac:spMkLst>
        </pc:spChg>
        <pc:spChg chg="add mod">
          <ac:chgData name="Mahin Ibnay Mamun" userId="S::346584@tameside.ac.uk::974392c1-6616-4ef5-b9d6-aa8b026b7fb4" providerId="AD" clId="Web-{40550E29-D76C-4382-C6F4-F542EE0B11E0}" dt="2022-12-22T15:01:48.609" v="1261" actId="20577"/>
          <ac:spMkLst>
            <pc:docMk/>
            <pc:sldMk cId="103639354" sldId="264"/>
            <ac:spMk id="11" creationId="{4A44C4C4-A1A1-565B-8144-3AF9EA9E5654}"/>
          </ac:spMkLst>
        </pc:spChg>
        <pc:picChg chg="add mod">
          <ac:chgData name="Mahin Ibnay Mamun" userId="S::346584@tameside.ac.uk::974392c1-6616-4ef5-b9d6-aa8b026b7fb4" providerId="AD" clId="Web-{40550E29-D76C-4382-C6F4-F542EE0B11E0}" dt="2022-12-22T15:01:14.843" v="1222" actId="1076"/>
          <ac:picMkLst>
            <pc:docMk/>
            <pc:sldMk cId="103639354" sldId="264"/>
            <ac:picMk id="4" creationId="{633FA3F9-54FB-4F9E-B01C-B298A5F3DBF2}"/>
          </ac:picMkLst>
        </pc:picChg>
        <pc:cxnChg chg="add mod">
          <ac:chgData name="Mahin Ibnay Mamun" userId="S::346584@tameside.ac.uk::974392c1-6616-4ef5-b9d6-aa8b026b7fb4" providerId="AD" clId="Web-{40550E29-D76C-4382-C6F4-F542EE0B11E0}" dt="2022-12-22T15:00:45.686" v="1193" actId="14100"/>
          <ac:cxnSpMkLst>
            <pc:docMk/>
            <pc:sldMk cId="103639354" sldId="264"/>
            <ac:cxnSpMk id="8" creationId="{A0D00C9A-C6A8-7CF2-1C60-4359B7267289}"/>
          </ac:cxnSpMkLst>
        </pc:cxnChg>
        <pc:cxnChg chg="add mod">
          <ac:chgData name="Mahin Ibnay Mamun" userId="S::346584@tameside.ac.uk::974392c1-6616-4ef5-b9d6-aa8b026b7fb4" providerId="AD" clId="Web-{40550E29-D76C-4382-C6F4-F542EE0B11E0}" dt="2022-12-22T15:01:21.062" v="1224" actId="14100"/>
          <ac:cxnSpMkLst>
            <pc:docMk/>
            <pc:sldMk cId="103639354" sldId="264"/>
            <ac:cxnSpMk id="9" creationId="{61FFC513-AEB3-CEC4-3C1C-2095B87D8D48}"/>
          </ac:cxnSpMkLst>
        </pc:cxnChg>
        <pc:cxnChg chg="add del mod">
          <ac:chgData name="Mahin Ibnay Mamun" userId="S::346584@tameside.ac.uk::974392c1-6616-4ef5-b9d6-aa8b026b7fb4" providerId="AD" clId="Web-{40550E29-D76C-4382-C6F4-F542EE0B11E0}" dt="2022-12-22T15:01:26.406" v="1226"/>
          <ac:cxnSpMkLst>
            <pc:docMk/>
            <pc:sldMk cId="103639354" sldId="264"/>
            <ac:cxnSpMk id="10" creationId="{D6546CBC-FD0A-AFB8-2CAB-E1C329E2CC00}"/>
          </ac:cxnSpMkLst>
        </pc:cxnChg>
      </pc:sldChg>
    </pc:docChg>
  </pc:docChgLst>
  <pc:docChgLst>
    <pc:chgData name="Mahin Ibnay Mamun" userId="S::346584@tameside.ac.uk::974392c1-6616-4ef5-b9d6-aa8b026b7fb4" providerId="AD" clId="Web-{89123DFA-FAD3-646D-2533-9A2C7EF96549}"/>
    <pc:docChg chg="addSld modSld">
      <pc:chgData name="Mahin Ibnay Mamun" userId="S::346584@tameside.ac.uk::974392c1-6616-4ef5-b9d6-aa8b026b7fb4" providerId="AD" clId="Web-{89123DFA-FAD3-646D-2533-9A2C7EF96549}" dt="2023-01-05T13:41:26.594" v="564" actId="20577"/>
      <pc:docMkLst>
        <pc:docMk/>
      </pc:docMkLst>
      <pc:sldChg chg="addSp delSp modSp new">
        <pc:chgData name="Mahin Ibnay Mamun" userId="S::346584@tameside.ac.uk::974392c1-6616-4ef5-b9d6-aa8b026b7fb4" providerId="AD" clId="Web-{89123DFA-FAD3-646D-2533-9A2C7EF96549}" dt="2023-01-05T13:32:56.972" v="4" actId="1076"/>
        <pc:sldMkLst>
          <pc:docMk/>
          <pc:sldMk cId="1056241905" sldId="265"/>
        </pc:sldMkLst>
        <pc:spChg chg="del">
          <ac:chgData name="Mahin Ibnay Mamun" userId="S::346584@tameside.ac.uk::974392c1-6616-4ef5-b9d6-aa8b026b7fb4" providerId="AD" clId="Web-{89123DFA-FAD3-646D-2533-9A2C7EF96549}" dt="2023-01-05T13:32:51.800" v="2"/>
          <ac:spMkLst>
            <pc:docMk/>
            <pc:sldMk cId="1056241905" sldId="265"/>
            <ac:spMk id="2" creationId="{5DE87518-64E4-DE67-17E2-4BD12D07F7A3}"/>
          </ac:spMkLst>
        </pc:spChg>
        <pc:spChg chg="del">
          <ac:chgData name="Mahin Ibnay Mamun" userId="S::346584@tameside.ac.uk::974392c1-6616-4ef5-b9d6-aa8b026b7fb4" providerId="AD" clId="Web-{89123DFA-FAD3-646D-2533-9A2C7EF96549}" dt="2023-01-05T13:32:50.050" v="1"/>
          <ac:spMkLst>
            <pc:docMk/>
            <pc:sldMk cId="1056241905" sldId="265"/>
            <ac:spMk id="3" creationId="{22705AC6-5C00-C30A-897C-75059455165D}"/>
          </ac:spMkLst>
        </pc:spChg>
        <pc:picChg chg="add mod ord">
          <ac:chgData name="Mahin Ibnay Mamun" userId="S::346584@tameside.ac.uk::974392c1-6616-4ef5-b9d6-aa8b026b7fb4" providerId="AD" clId="Web-{89123DFA-FAD3-646D-2533-9A2C7EF96549}" dt="2023-01-05T13:32:56.972" v="4" actId="1076"/>
          <ac:picMkLst>
            <pc:docMk/>
            <pc:sldMk cId="1056241905" sldId="265"/>
            <ac:picMk id="4" creationId="{2834CE9C-3456-75FF-03D4-9505E38DF2CC}"/>
          </ac:picMkLst>
        </pc:picChg>
      </pc:sldChg>
      <pc:sldChg chg="addSp delSp modSp new">
        <pc:chgData name="Mahin Ibnay Mamun" userId="S::346584@tameside.ac.uk::974392c1-6616-4ef5-b9d6-aa8b026b7fb4" providerId="AD" clId="Web-{89123DFA-FAD3-646D-2533-9A2C7EF96549}" dt="2023-01-05T13:39:58.967" v="474"/>
        <pc:sldMkLst>
          <pc:docMk/>
          <pc:sldMk cId="1103106571" sldId="266"/>
        </pc:sldMkLst>
        <pc:spChg chg="del">
          <ac:chgData name="Mahin Ibnay Mamun" userId="S::346584@tameside.ac.uk::974392c1-6616-4ef5-b9d6-aa8b026b7fb4" providerId="AD" clId="Web-{89123DFA-FAD3-646D-2533-9A2C7EF96549}" dt="2023-01-05T13:33:10.301" v="7"/>
          <ac:spMkLst>
            <pc:docMk/>
            <pc:sldMk cId="1103106571" sldId="266"/>
            <ac:spMk id="2" creationId="{75BDB2D8-B3FD-E457-C15A-A2C6B0C8EC07}"/>
          </ac:spMkLst>
        </pc:spChg>
        <pc:spChg chg="del">
          <ac:chgData name="Mahin Ibnay Mamun" userId="S::346584@tameside.ac.uk::974392c1-6616-4ef5-b9d6-aa8b026b7fb4" providerId="AD" clId="Web-{89123DFA-FAD3-646D-2533-9A2C7EF96549}" dt="2023-01-05T13:33:10.301" v="6"/>
          <ac:spMkLst>
            <pc:docMk/>
            <pc:sldMk cId="1103106571" sldId="266"/>
            <ac:spMk id="3" creationId="{D74FD41C-6C13-43D5-0AB0-0E72E8B9E292}"/>
          </ac:spMkLst>
        </pc:spChg>
        <pc:spChg chg="add mod">
          <ac:chgData name="Mahin Ibnay Mamun" userId="S::346584@tameside.ac.uk::974392c1-6616-4ef5-b9d6-aa8b026b7fb4" providerId="AD" clId="Web-{89123DFA-FAD3-646D-2533-9A2C7EF96549}" dt="2023-01-05T13:39:53.998" v="464" actId="1076"/>
          <ac:spMkLst>
            <pc:docMk/>
            <pc:sldMk cId="1103106571" sldId="266"/>
            <ac:spMk id="5" creationId="{30C1E568-3121-1C22-094C-EEE9A9F7EF63}"/>
          </ac:spMkLst>
        </pc:spChg>
        <pc:graphicFrameChg chg="add mod modGraphic">
          <ac:chgData name="Mahin Ibnay Mamun" userId="S::346584@tameside.ac.uk::974392c1-6616-4ef5-b9d6-aa8b026b7fb4" providerId="AD" clId="Web-{89123DFA-FAD3-646D-2533-9A2C7EF96549}" dt="2023-01-05T13:39:58.967" v="474"/>
          <ac:graphicFrameMkLst>
            <pc:docMk/>
            <pc:sldMk cId="1103106571" sldId="266"/>
            <ac:graphicFrameMk id="4" creationId="{152269F6-AE2F-251A-B05B-9BE9DC023EEF}"/>
          </ac:graphicFrameMkLst>
        </pc:graphicFrameChg>
      </pc:sldChg>
      <pc:sldChg chg="addSp delSp modSp new">
        <pc:chgData name="Mahin Ibnay Mamun" userId="S::346584@tameside.ac.uk::974392c1-6616-4ef5-b9d6-aa8b026b7fb4" providerId="AD" clId="Web-{89123DFA-FAD3-646D-2533-9A2C7EF96549}" dt="2023-01-05T13:40:28.092" v="502"/>
        <pc:sldMkLst>
          <pc:docMk/>
          <pc:sldMk cId="3624333527" sldId="267"/>
        </pc:sldMkLst>
        <pc:spChg chg="del">
          <ac:chgData name="Mahin Ibnay Mamun" userId="S::346584@tameside.ac.uk::974392c1-6616-4ef5-b9d6-aa8b026b7fb4" providerId="AD" clId="Web-{89123DFA-FAD3-646D-2533-9A2C7EF96549}" dt="2023-01-05T13:40:15.467" v="477"/>
          <ac:spMkLst>
            <pc:docMk/>
            <pc:sldMk cId="3624333527" sldId="267"/>
            <ac:spMk id="2" creationId="{92A6BCB1-17FE-6878-44F2-6AD7E8E7E3DB}"/>
          </ac:spMkLst>
        </pc:spChg>
        <pc:spChg chg="del">
          <ac:chgData name="Mahin Ibnay Mamun" userId="S::346584@tameside.ac.uk::974392c1-6616-4ef5-b9d6-aa8b026b7fb4" providerId="AD" clId="Web-{89123DFA-FAD3-646D-2533-9A2C7EF96549}" dt="2023-01-05T13:40:15.467" v="476"/>
          <ac:spMkLst>
            <pc:docMk/>
            <pc:sldMk cId="3624333527" sldId="267"/>
            <ac:spMk id="3" creationId="{CAA6F659-F7DF-7C00-2E9A-46589A94F11C}"/>
          </ac:spMkLst>
        </pc:spChg>
        <pc:spChg chg="add mod">
          <ac:chgData name="Mahin Ibnay Mamun" userId="S::346584@tameside.ac.uk::974392c1-6616-4ef5-b9d6-aa8b026b7fb4" providerId="AD" clId="Web-{89123DFA-FAD3-646D-2533-9A2C7EF96549}" dt="2023-01-05T13:40:18.811" v="480" actId="20577"/>
          <ac:spMkLst>
            <pc:docMk/>
            <pc:sldMk cId="3624333527" sldId="267"/>
            <ac:spMk id="7" creationId="{0CB593C1-66EA-53B0-538A-A12BC5BBF6A4}"/>
          </ac:spMkLst>
        </pc:spChg>
        <pc:graphicFrameChg chg="add mod modGraphic">
          <ac:chgData name="Mahin Ibnay Mamun" userId="S::346584@tameside.ac.uk::974392c1-6616-4ef5-b9d6-aa8b026b7fb4" providerId="AD" clId="Web-{89123DFA-FAD3-646D-2533-9A2C7EF96549}" dt="2023-01-05T13:40:28.092" v="502"/>
          <ac:graphicFrameMkLst>
            <pc:docMk/>
            <pc:sldMk cId="3624333527" sldId="267"/>
            <ac:graphicFrameMk id="5" creationId="{53055E03-E97D-BD22-F354-D53442DB2F41}"/>
          </ac:graphicFrameMkLst>
        </pc:graphicFrameChg>
      </pc:sldChg>
      <pc:sldChg chg="addSp delSp modSp new">
        <pc:chgData name="Mahin Ibnay Mamun" userId="S::346584@tameside.ac.uk::974392c1-6616-4ef5-b9d6-aa8b026b7fb4" providerId="AD" clId="Web-{89123DFA-FAD3-646D-2533-9A2C7EF96549}" dt="2023-01-05T13:40:50.202" v="526"/>
        <pc:sldMkLst>
          <pc:docMk/>
          <pc:sldMk cId="857291286" sldId="268"/>
        </pc:sldMkLst>
        <pc:spChg chg="del">
          <ac:chgData name="Mahin Ibnay Mamun" userId="S::346584@tameside.ac.uk::974392c1-6616-4ef5-b9d6-aa8b026b7fb4" providerId="AD" clId="Web-{89123DFA-FAD3-646D-2533-9A2C7EF96549}" dt="2023-01-05T13:40:34.561" v="505"/>
          <ac:spMkLst>
            <pc:docMk/>
            <pc:sldMk cId="857291286" sldId="268"/>
            <ac:spMk id="2" creationId="{805C069F-CAA4-026B-EA26-E5BE9F2BE11D}"/>
          </ac:spMkLst>
        </pc:spChg>
        <pc:spChg chg="del">
          <ac:chgData name="Mahin Ibnay Mamun" userId="S::346584@tameside.ac.uk::974392c1-6616-4ef5-b9d6-aa8b026b7fb4" providerId="AD" clId="Web-{89123DFA-FAD3-646D-2533-9A2C7EF96549}" dt="2023-01-05T13:40:34.561" v="504"/>
          <ac:spMkLst>
            <pc:docMk/>
            <pc:sldMk cId="857291286" sldId="268"/>
            <ac:spMk id="3" creationId="{140FD0F0-EDDA-501F-D7B7-18E26FD11341}"/>
          </ac:spMkLst>
        </pc:spChg>
        <pc:spChg chg="add mod">
          <ac:chgData name="Mahin Ibnay Mamun" userId="S::346584@tameside.ac.uk::974392c1-6616-4ef5-b9d6-aa8b026b7fb4" providerId="AD" clId="Web-{89123DFA-FAD3-646D-2533-9A2C7EF96549}" dt="2023-01-05T13:40:37.514" v="508" actId="20577"/>
          <ac:spMkLst>
            <pc:docMk/>
            <pc:sldMk cId="857291286" sldId="268"/>
            <ac:spMk id="7" creationId="{4BBA9188-C5C5-A1EC-CC0E-03031F9B7715}"/>
          </ac:spMkLst>
        </pc:spChg>
        <pc:graphicFrameChg chg="add mod modGraphic">
          <ac:chgData name="Mahin Ibnay Mamun" userId="S::346584@tameside.ac.uk::974392c1-6616-4ef5-b9d6-aa8b026b7fb4" providerId="AD" clId="Web-{89123DFA-FAD3-646D-2533-9A2C7EF96549}" dt="2023-01-05T13:40:50.202" v="526"/>
          <ac:graphicFrameMkLst>
            <pc:docMk/>
            <pc:sldMk cId="857291286" sldId="268"/>
            <ac:graphicFrameMk id="5" creationId="{9E3BE5B7-ADFC-7079-73A3-EEC85B959D72}"/>
          </ac:graphicFrameMkLst>
        </pc:graphicFrameChg>
      </pc:sldChg>
      <pc:sldChg chg="addSp delSp modSp new">
        <pc:chgData name="Mahin Ibnay Mamun" userId="S::346584@tameside.ac.uk::974392c1-6616-4ef5-b9d6-aa8b026b7fb4" providerId="AD" clId="Web-{89123DFA-FAD3-646D-2533-9A2C7EF96549}" dt="2023-01-05T13:41:08.437" v="532" actId="20577"/>
        <pc:sldMkLst>
          <pc:docMk/>
          <pc:sldMk cId="3251851730" sldId="269"/>
        </pc:sldMkLst>
        <pc:spChg chg="del">
          <ac:chgData name="Mahin Ibnay Mamun" userId="S::346584@tameside.ac.uk::974392c1-6616-4ef5-b9d6-aa8b026b7fb4" providerId="AD" clId="Web-{89123DFA-FAD3-646D-2533-9A2C7EF96549}" dt="2023-01-05T13:40:59.390" v="529"/>
          <ac:spMkLst>
            <pc:docMk/>
            <pc:sldMk cId="3251851730" sldId="269"/>
            <ac:spMk id="2" creationId="{8DC43064-156F-7E7F-1B12-E12C26317C84}"/>
          </ac:spMkLst>
        </pc:spChg>
        <pc:spChg chg="del">
          <ac:chgData name="Mahin Ibnay Mamun" userId="S::346584@tameside.ac.uk::974392c1-6616-4ef5-b9d6-aa8b026b7fb4" providerId="AD" clId="Web-{89123DFA-FAD3-646D-2533-9A2C7EF96549}" dt="2023-01-05T13:40:59.390" v="528"/>
          <ac:spMkLst>
            <pc:docMk/>
            <pc:sldMk cId="3251851730" sldId="269"/>
            <ac:spMk id="3" creationId="{39926910-F001-2856-513C-E5A1AF7FACF1}"/>
          </ac:spMkLst>
        </pc:spChg>
        <pc:spChg chg="add mod">
          <ac:chgData name="Mahin Ibnay Mamun" userId="S::346584@tameside.ac.uk::974392c1-6616-4ef5-b9d6-aa8b026b7fb4" providerId="AD" clId="Web-{89123DFA-FAD3-646D-2533-9A2C7EF96549}" dt="2023-01-05T13:41:08.437" v="532" actId="20577"/>
          <ac:spMkLst>
            <pc:docMk/>
            <pc:sldMk cId="3251851730" sldId="269"/>
            <ac:spMk id="7" creationId="{77AE28BA-B8D2-BC25-C278-994F9C6B1322}"/>
          </ac:spMkLst>
        </pc:spChg>
        <pc:graphicFrameChg chg="add">
          <ac:chgData name="Mahin Ibnay Mamun" userId="S::346584@tameside.ac.uk::974392c1-6616-4ef5-b9d6-aa8b026b7fb4" providerId="AD" clId="Web-{89123DFA-FAD3-646D-2533-9A2C7EF96549}" dt="2023-01-05T13:41:00.327" v="530"/>
          <ac:graphicFrameMkLst>
            <pc:docMk/>
            <pc:sldMk cId="3251851730" sldId="269"/>
            <ac:graphicFrameMk id="5" creationId="{B727A929-9F43-8C32-7D29-95FF515ECD87}"/>
          </ac:graphicFrameMkLst>
        </pc:graphicFrameChg>
      </pc:sldChg>
      <pc:sldChg chg="addSp delSp modSp new">
        <pc:chgData name="Mahin Ibnay Mamun" userId="S::346584@tameside.ac.uk::974392c1-6616-4ef5-b9d6-aa8b026b7fb4" providerId="AD" clId="Web-{89123DFA-FAD3-646D-2533-9A2C7EF96549}" dt="2023-01-05T13:41:26.594" v="564" actId="20577"/>
        <pc:sldMkLst>
          <pc:docMk/>
          <pc:sldMk cId="503806967" sldId="270"/>
        </pc:sldMkLst>
        <pc:spChg chg="del">
          <ac:chgData name="Mahin Ibnay Mamun" userId="S::346584@tameside.ac.uk::974392c1-6616-4ef5-b9d6-aa8b026b7fb4" providerId="AD" clId="Web-{89123DFA-FAD3-646D-2533-9A2C7EF96549}" dt="2023-01-05T13:41:14.687" v="535"/>
          <ac:spMkLst>
            <pc:docMk/>
            <pc:sldMk cId="503806967" sldId="270"/>
            <ac:spMk id="2" creationId="{1F199CC2-F625-E020-25E2-B13C37D658F9}"/>
          </ac:spMkLst>
        </pc:spChg>
        <pc:spChg chg="del">
          <ac:chgData name="Mahin Ibnay Mamun" userId="S::346584@tameside.ac.uk::974392c1-6616-4ef5-b9d6-aa8b026b7fb4" providerId="AD" clId="Web-{89123DFA-FAD3-646D-2533-9A2C7EF96549}" dt="2023-01-05T13:41:14.687" v="534"/>
          <ac:spMkLst>
            <pc:docMk/>
            <pc:sldMk cId="503806967" sldId="270"/>
            <ac:spMk id="3" creationId="{44BB527A-C13B-F1C3-4DE8-195BE5EA65AA}"/>
          </ac:spMkLst>
        </pc:spChg>
        <pc:spChg chg="add mod">
          <ac:chgData name="Mahin Ibnay Mamun" userId="S::346584@tameside.ac.uk::974392c1-6616-4ef5-b9d6-aa8b026b7fb4" providerId="AD" clId="Web-{89123DFA-FAD3-646D-2533-9A2C7EF96549}" dt="2023-01-05T13:41:26.594" v="564" actId="20577"/>
          <ac:spMkLst>
            <pc:docMk/>
            <pc:sldMk cId="503806967" sldId="270"/>
            <ac:spMk id="7" creationId="{82FF9C2D-367E-DC5B-692B-16E07244806D}"/>
          </ac:spMkLst>
        </pc:spChg>
        <pc:graphicFrameChg chg="add mod modGraphic">
          <ac:chgData name="Mahin Ibnay Mamun" userId="S::346584@tameside.ac.uk::974392c1-6616-4ef5-b9d6-aa8b026b7fb4" providerId="AD" clId="Web-{89123DFA-FAD3-646D-2533-9A2C7EF96549}" dt="2023-01-05T13:41:23.219" v="563"/>
          <ac:graphicFrameMkLst>
            <pc:docMk/>
            <pc:sldMk cId="503806967" sldId="270"/>
            <ac:graphicFrameMk id="5" creationId="{B913C73A-A86C-D9B6-AC4D-67FD57F5BD8B}"/>
          </ac:graphicFrameMkLst>
        </pc:graphicFrameChg>
      </pc:sldChg>
    </pc:docChg>
  </pc:docChgLst>
  <pc:docChgLst>
    <pc:chgData name="Mahin Ibnay Mamun" userId="S::346584@tameside.ac.uk::974392c1-6616-4ef5-b9d6-aa8b026b7fb4" providerId="AD" clId="Web-{FBA62D47-A034-A835-037B-2D6FD0158595}"/>
    <pc:docChg chg="modSld">
      <pc:chgData name="Mahin Ibnay Mamun" userId="S::346584@tameside.ac.uk::974392c1-6616-4ef5-b9d6-aa8b026b7fb4" providerId="AD" clId="Web-{FBA62D47-A034-A835-037B-2D6FD0158595}" dt="2023-03-09T10:52:30.744" v="181"/>
      <pc:docMkLst>
        <pc:docMk/>
      </pc:docMkLst>
      <pc:sldChg chg="modSp">
        <pc:chgData name="Mahin Ibnay Mamun" userId="S::346584@tameside.ac.uk::974392c1-6616-4ef5-b9d6-aa8b026b7fb4" providerId="AD" clId="Web-{FBA62D47-A034-A835-037B-2D6FD0158595}" dt="2023-03-09T10:52:30.744" v="181"/>
        <pc:sldMkLst>
          <pc:docMk/>
          <pc:sldMk cId="1457414963" sldId="259"/>
        </pc:sldMkLst>
        <pc:spChg chg="mod">
          <ac:chgData name="Mahin Ibnay Mamun" userId="S::346584@tameside.ac.uk::974392c1-6616-4ef5-b9d6-aa8b026b7fb4" providerId="AD" clId="Web-{FBA62D47-A034-A835-037B-2D6FD0158595}" dt="2023-03-09T10:52:30.744" v="181"/>
          <ac:spMkLst>
            <pc:docMk/>
            <pc:sldMk cId="1457414963" sldId="259"/>
            <ac:spMk id="4" creationId="{A3C39016-3879-ABA5-A8C4-82AA31654E14}"/>
          </ac:spMkLst>
        </pc:spChg>
        <pc:spChg chg="mod">
          <ac:chgData name="Mahin Ibnay Mamun" userId="S::346584@tameside.ac.uk::974392c1-6616-4ef5-b9d6-aa8b026b7fb4" providerId="AD" clId="Web-{FBA62D47-A034-A835-037B-2D6FD0158595}" dt="2023-03-09T10:52:30.744" v="180"/>
          <ac:spMkLst>
            <pc:docMk/>
            <pc:sldMk cId="1457414963" sldId="259"/>
            <ac:spMk id="9" creationId="{9DC334A5-36CE-1D16-7CC4-82FD13428D13}"/>
          </ac:spMkLst>
        </pc:spChg>
        <pc:spChg chg="mod">
          <ac:chgData name="Mahin Ibnay Mamun" userId="S::346584@tameside.ac.uk::974392c1-6616-4ef5-b9d6-aa8b026b7fb4" providerId="AD" clId="Web-{FBA62D47-A034-A835-037B-2D6FD0158595}" dt="2023-03-09T10:52:30.744" v="179"/>
          <ac:spMkLst>
            <pc:docMk/>
            <pc:sldMk cId="1457414963" sldId="259"/>
            <ac:spMk id="10" creationId="{6A2726B6-E897-5FCD-EEDF-8179E36D2AB1}"/>
          </ac:spMkLst>
        </pc:spChg>
        <pc:spChg chg="mod">
          <ac:chgData name="Mahin Ibnay Mamun" userId="S::346584@tameside.ac.uk::974392c1-6616-4ef5-b9d6-aa8b026b7fb4" providerId="AD" clId="Web-{FBA62D47-A034-A835-037B-2D6FD0158595}" dt="2023-03-09T10:52:30.744" v="178"/>
          <ac:spMkLst>
            <pc:docMk/>
            <pc:sldMk cId="1457414963" sldId="259"/>
            <ac:spMk id="11" creationId="{6ECE4DFE-18CC-042F-EBBD-0A36C8E5103E}"/>
          </ac:spMkLst>
        </pc:spChg>
        <pc:spChg chg="mod">
          <ac:chgData name="Mahin Ibnay Mamun" userId="S::346584@tameside.ac.uk::974392c1-6616-4ef5-b9d6-aa8b026b7fb4" providerId="AD" clId="Web-{FBA62D47-A034-A835-037B-2D6FD0158595}" dt="2023-03-09T10:52:30.744" v="177"/>
          <ac:spMkLst>
            <pc:docMk/>
            <pc:sldMk cId="1457414963" sldId="259"/>
            <ac:spMk id="12" creationId="{B52A21D0-0AB8-58C1-5900-F0844E27EEC3}"/>
          </ac:spMkLst>
        </pc:spChg>
        <pc:spChg chg="mod">
          <ac:chgData name="Mahin Ibnay Mamun" userId="S::346584@tameside.ac.uk::974392c1-6616-4ef5-b9d6-aa8b026b7fb4" providerId="AD" clId="Web-{FBA62D47-A034-A835-037B-2D6FD0158595}" dt="2023-03-09T10:52:30.744" v="176"/>
          <ac:spMkLst>
            <pc:docMk/>
            <pc:sldMk cId="1457414963" sldId="259"/>
            <ac:spMk id="13" creationId="{F752FC4C-1C2C-41C7-FD92-60349AD44356}"/>
          </ac:spMkLst>
        </pc:spChg>
        <pc:spChg chg="mod">
          <ac:chgData name="Mahin Ibnay Mamun" userId="S::346584@tameside.ac.uk::974392c1-6616-4ef5-b9d6-aa8b026b7fb4" providerId="AD" clId="Web-{FBA62D47-A034-A835-037B-2D6FD0158595}" dt="2023-03-09T10:52:30.744" v="175"/>
          <ac:spMkLst>
            <pc:docMk/>
            <pc:sldMk cId="1457414963" sldId="259"/>
            <ac:spMk id="14" creationId="{2F8E6784-1862-A6AE-A691-77DF26BC9E1F}"/>
          </ac:spMkLst>
        </pc:spChg>
        <pc:spChg chg="mod">
          <ac:chgData name="Mahin Ibnay Mamun" userId="S::346584@tameside.ac.uk::974392c1-6616-4ef5-b9d6-aa8b026b7fb4" providerId="AD" clId="Web-{FBA62D47-A034-A835-037B-2D6FD0158595}" dt="2023-03-09T10:52:30.744" v="174"/>
          <ac:spMkLst>
            <pc:docMk/>
            <pc:sldMk cId="1457414963" sldId="259"/>
            <ac:spMk id="15" creationId="{D16D6218-B27A-4FD3-C2CA-475A5377F3BA}"/>
          </ac:spMkLst>
        </pc:spChg>
        <pc:spChg chg="mod">
          <ac:chgData name="Mahin Ibnay Mamun" userId="S::346584@tameside.ac.uk::974392c1-6616-4ef5-b9d6-aa8b026b7fb4" providerId="AD" clId="Web-{FBA62D47-A034-A835-037B-2D6FD0158595}" dt="2023-03-09T10:52:30.744" v="173"/>
          <ac:spMkLst>
            <pc:docMk/>
            <pc:sldMk cId="1457414963" sldId="259"/>
            <ac:spMk id="16" creationId="{0D39DBCD-1595-2343-8B1B-9AF723AADD3E}"/>
          </ac:spMkLst>
        </pc:spChg>
        <pc:spChg chg="mod">
          <ac:chgData name="Mahin Ibnay Mamun" userId="S::346584@tameside.ac.uk::974392c1-6616-4ef5-b9d6-aa8b026b7fb4" providerId="AD" clId="Web-{FBA62D47-A034-A835-037B-2D6FD0158595}" dt="2023-03-09T10:52:30.744" v="172"/>
          <ac:spMkLst>
            <pc:docMk/>
            <pc:sldMk cId="1457414963" sldId="259"/>
            <ac:spMk id="17" creationId="{99B1AA11-5D56-9BB6-C694-139E90134569}"/>
          </ac:spMkLst>
        </pc:spChg>
        <pc:spChg chg="mod">
          <ac:chgData name="Mahin Ibnay Mamun" userId="S::346584@tameside.ac.uk::974392c1-6616-4ef5-b9d6-aa8b026b7fb4" providerId="AD" clId="Web-{FBA62D47-A034-A835-037B-2D6FD0158595}" dt="2023-03-09T10:52:30.744" v="171"/>
          <ac:spMkLst>
            <pc:docMk/>
            <pc:sldMk cId="1457414963" sldId="259"/>
            <ac:spMk id="18" creationId="{E147CE0E-B589-68BF-63EE-007FB9D23805}"/>
          </ac:spMkLst>
        </pc:spChg>
        <pc:spChg chg="mod">
          <ac:chgData name="Mahin Ibnay Mamun" userId="S::346584@tameside.ac.uk::974392c1-6616-4ef5-b9d6-aa8b026b7fb4" providerId="AD" clId="Web-{FBA62D47-A034-A835-037B-2D6FD0158595}" dt="2023-03-09T10:52:30.744" v="170"/>
          <ac:spMkLst>
            <pc:docMk/>
            <pc:sldMk cId="1457414963" sldId="259"/>
            <ac:spMk id="25" creationId="{5C81A498-0D5B-D032-72B3-BFAEDE5E0A51}"/>
          </ac:spMkLst>
        </pc:spChg>
        <pc:spChg chg="mod">
          <ac:chgData name="Mahin Ibnay Mamun" userId="S::346584@tameside.ac.uk::974392c1-6616-4ef5-b9d6-aa8b026b7fb4" providerId="AD" clId="Web-{FBA62D47-A034-A835-037B-2D6FD0158595}" dt="2023-03-09T10:52:30.744" v="169"/>
          <ac:spMkLst>
            <pc:docMk/>
            <pc:sldMk cId="1457414963" sldId="259"/>
            <ac:spMk id="26" creationId="{0B5BBDB0-6E35-0977-D2CA-5FA447A826F5}"/>
          </ac:spMkLst>
        </pc:spChg>
        <pc:spChg chg="mod">
          <ac:chgData name="Mahin Ibnay Mamun" userId="S::346584@tameside.ac.uk::974392c1-6616-4ef5-b9d6-aa8b026b7fb4" providerId="AD" clId="Web-{FBA62D47-A034-A835-037B-2D6FD0158595}" dt="2023-03-09T10:52:30.744" v="168"/>
          <ac:spMkLst>
            <pc:docMk/>
            <pc:sldMk cId="1457414963" sldId="259"/>
            <ac:spMk id="27" creationId="{7F5B42E1-E3B0-D5B2-A41C-555660CA4F7F}"/>
          </ac:spMkLst>
        </pc:spChg>
        <pc:spChg chg="mod">
          <ac:chgData name="Mahin Ibnay Mamun" userId="S::346584@tameside.ac.uk::974392c1-6616-4ef5-b9d6-aa8b026b7fb4" providerId="AD" clId="Web-{FBA62D47-A034-A835-037B-2D6FD0158595}" dt="2023-03-09T10:52:30.744" v="167"/>
          <ac:spMkLst>
            <pc:docMk/>
            <pc:sldMk cId="1457414963" sldId="259"/>
            <ac:spMk id="28" creationId="{09E4534E-2969-E824-B9F2-B4979EBA9C70}"/>
          </ac:spMkLst>
        </pc:spChg>
        <pc:spChg chg="mod">
          <ac:chgData name="Mahin Ibnay Mamun" userId="S::346584@tameside.ac.uk::974392c1-6616-4ef5-b9d6-aa8b026b7fb4" providerId="AD" clId="Web-{FBA62D47-A034-A835-037B-2D6FD0158595}" dt="2023-03-09T10:52:30.744" v="166"/>
          <ac:spMkLst>
            <pc:docMk/>
            <pc:sldMk cId="1457414963" sldId="259"/>
            <ac:spMk id="29" creationId="{459151BB-3A47-471C-C249-425EC8E3315D}"/>
          </ac:spMkLst>
        </pc:spChg>
        <pc:spChg chg="mod">
          <ac:chgData name="Mahin Ibnay Mamun" userId="S::346584@tameside.ac.uk::974392c1-6616-4ef5-b9d6-aa8b026b7fb4" providerId="AD" clId="Web-{FBA62D47-A034-A835-037B-2D6FD0158595}" dt="2023-03-09T10:52:30.744" v="165"/>
          <ac:spMkLst>
            <pc:docMk/>
            <pc:sldMk cId="1457414963" sldId="259"/>
            <ac:spMk id="30" creationId="{47FFB75C-DCC1-5E93-30D6-1D3437A667F5}"/>
          </ac:spMkLst>
        </pc:spChg>
        <pc:spChg chg="mod">
          <ac:chgData name="Mahin Ibnay Mamun" userId="S::346584@tameside.ac.uk::974392c1-6616-4ef5-b9d6-aa8b026b7fb4" providerId="AD" clId="Web-{FBA62D47-A034-A835-037B-2D6FD0158595}" dt="2023-03-09T10:52:30.744" v="164"/>
          <ac:spMkLst>
            <pc:docMk/>
            <pc:sldMk cId="1457414963" sldId="259"/>
            <ac:spMk id="31" creationId="{B26D93C0-3A70-6E2E-AA0F-6E72CAF44D78}"/>
          </ac:spMkLst>
        </pc:spChg>
        <pc:spChg chg="mod">
          <ac:chgData name="Mahin Ibnay Mamun" userId="S::346584@tameside.ac.uk::974392c1-6616-4ef5-b9d6-aa8b026b7fb4" providerId="AD" clId="Web-{FBA62D47-A034-A835-037B-2D6FD0158595}" dt="2023-03-09T10:52:30.744" v="163"/>
          <ac:spMkLst>
            <pc:docMk/>
            <pc:sldMk cId="1457414963" sldId="259"/>
            <ac:spMk id="32" creationId="{48A5182B-3972-101D-7E6C-59973146DC09}"/>
          </ac:spMkLst>
        </pc:spChg>
        <pc:spChg chg="mod">
          <ac:chgData name="Mahin Ibnay Mamun" userId="S::346584@tameside.ac.uk::974392c1-6616-4ef5-b9d6-aa8b026b7fb4" providerId="AD" clId="Web-{FBA62D47-A034-A835-037B-2D6FD0158595}" dt="2023-03-09T10:52:30.744" v="162"/>
          <ac:spMkLst>
            <pc:docMk/>
            <pc:sldMk cId="1457414963" sldId="259"/>
            <ac:spMk id="33" creationId="{B3303AA5-C047-71FD-894A-019A7C6D12EA}"/>
          </ac:spMkLst>
        </pc:spChg>
        <pc:spChg chg="mod">
          <ac:chgData name="Mahin Ibnay Mamun" userId="S::346584@tameside.ac.uk::974392c1-6616-4ef5-b9d6-aa8b026b7fb4" providerId="AD" clId="Web-{FBA62D47-A034-A835-037B-2D6FD0158595}" dt="2023-03-09T10:52:30.744" v="161"/>
          <ac:spMkLst>
            <pc:docMk/>
            <pc:sldMk cId="1457414963" sldId="259"/>
            <ac:spMk id="34" creationId="{DBC5F3CA-0825-6389-0BB3-B319DD424609}"/>
          </ac:spMkLst>
        </pc:spChg>
        <pc:spChg chg="mod">
          <ac:chgData name="Mahin Ibnay Mamun" userId="S::346584@tameside.ac.uk::974392c1-6616-4ef5-b9d6-aa8b026b7fb4" providerId="AD" clId="Web-{FBA62D47-A034-A835-037B-2D6FD0158595}" dt="2023-03-09T10:52:30.744" v="160"/>
          <ac:spMkLst>
            <pc:docMk/>
            <pc:sldMk cId="1457414963" sldId="259"/>
            <ac:spMk id="35" creationId="{D86448E4-5BA6-0D60-5B3C-88C0BC878BBA}"/>
          </ac:spMkLst>
        </pc:spChg>
        <pc:spChg chg="mod">
          <ac:chgData name="Mahin Ibnay Mamun" userId="S::346584@tameside.ac.uk::974392c1-6616-4ef5-b9d6-aa8b026b7fb4" providerId="AD" clId="Web-{FBA62D47-A034-A835-037B-2D6FD0158595}" dt="2023-03-09T10:52:30.744" v="159"/>
          <ac:spMkLst>
            <pc:docMk/>
            <pc:sldMk cId="1457414963" sldId="259"/>
            <ac:spMk id="37" creationId="{9B391940-4BAC-58E0-A033-D322FC198D88}"/>
          </ac:spMkLst>
        </pc:spChg>
        <pc:spChg chg="mod">
          <ac:chgData name="Mahin Ibnay Mamun" userId="S::346584@tameside.ac.uk::974392c1-6616-4ef5-b9d6-aa8b026b7fb4" providerId="AD" clId="Web-{FBA62D47-A034-A835-037B-2D6FD0158595}" dt="2023-03-09T10:52:30.744" v="158"/>
          <ac:spMkLst>
            <pc:docMk/>
            <pc:sldMk cId="1457414963" sldId="259"/>
            <ac:spMk id="38" creationId="{AEF17632-928E-A170-EA8C-52D6A5A0FEC8}"/>
          </ac:spMkLst>
        </pc:spChg>
        <pc:spChg chg="mod">
          <ac:chgData name="Mahin Ibnay Mamun" userId="S::346584@tameside.ac.uk::974392c1-6616-4ef5-b9d6-aa8b026b7fb4" providerId="AD" clId="Web-{FBA62D47-A034-A835-037B-2D6FD0158595}" dt="2023-03-09T10:52:30.744" v="157"/>
          <ac:spMkLst>
            <pc:docMk/>
            <pc:sldMk cId="1457414963" sldId="259"/>
            <ac:spMk id="40" creationId="{AC2F386A-58BE-7D32-C222-B392D292B4FA}"/>
          </ac:spMkLst>
        </pc:spChg>
        <pc:spChg chg="mod">
          <ac:chgData name="Mahin Ibnay Mamun" userId="S::346584@tameside.ac.uk::974392c1-6616-4ef5-b9d6-aa8b026b7fb4" providerId="AD" clId="Web-{FBA62D47-A034-A835-037B-2D6FD0158595}" dt="2023-03-09T10:52:30.744" v="156"/>
          <ac:spMkLst>
            <pc:docMk/>
            <pc:sldMk cId="1457414963" sldId="259"/>
            <ac:spMk id="41" creationId="{95CAEE42-5F50-891A-7ABD-E7D0ABAB980B}"/>
          </ac:spMkLst>
        </pc:spChg>
        <pc:spChg chg="mod">
          <ac:chgData name="Mahin Ibnay Mamun" userId="S::346584@tameside.ac.uk::974392c1-6616-4ef5-b9d6-aa8b026b7fb4" providerId="AD" clId="Web-{FBA62D47-A034-A835-037B-2D6FD0158595}" dt="2023-03-09T10:52:30.744" v="155"/>
          <ac:spMkLst>
            <pc:docMk/>
            <pc:sldMk cId="1457414963" sldId="259"/>
            <ac:spMk id="42" creationId="{AA2ED2A2-E3DE-FFDE-2FD4-FC66F0D80F9A}"/>
          </ac:spMkLst>
        </pc:spChg>
        <pc:spChg chg="mod">
          <ac:chgData name="Mahin Ibnay Mamun" userId="S::346584@tameside.ac.uk::974392c1-6616-4ef5-b9d6-aa8b026b7fb4" providerId="AD" clId="Web-{FBA62D47-A034-A835-037B-2D6FD0158595}" dt="2023-03-09T10:52:30.744" v="154"/>
          <ac:spMkLst>
            <pc:docMk/>
            <pc:sldMk cId="1457414963" sldId="259"/>
            <ac:spMk id="43" creationId="{8D371508-F123-903A-5223-7E4CE871BB91}"/>
          </ac:spMkLst>
        </pc:spChg>
        <pc:cxnChg chg="mod">
          <ac:chgData name="Mahin Ibnay Mamun" userId="S::346584@tameside.ac.uk::974392c1-6616-4ef5-b9d6-aa8b026b7fb4" providerId="AD" clId="Web-{FBA62D47-A034-A835-037B-2D6FD0158595}" dt="2023-03-09T10:52:28.166" v="153"/>
          <ac:cxnSpMkLst>
            <pc:docMk/>
            <pc:sldMk cId="1457414963" sldId="259"/>
            <ac:cxnSpMk id="5" creationId="{921B4DCA-B9A8-589D-38D0-2C866D08F5F4}"/>
          </ac:cxnSpMkLst>
        </pc:cxnChg>
        <pc:cxnChg chg="mod">
          <ac:chgData name="Mahin Ibnay Mamun" userId="S::346584@tameside.ac.uk::974392c1-6616-4ef5-b9d6-aa8b026b7fb4" providerId="AD" clId="Web-{FBA62D47-A034-A835-037B-2D6FD0158595}" dt="2023-03-09T10:52:28.166" v="152"/>
          <ac:cxnSpMkLst>
            <pc:docMk/>
            <pc:sldMk cId="1457414963" sldId="259"/>
            <ac:cxnSpMk id="6" creationId="{342EE745-A780-FC3D-5A13-136A82DDA807}"/>
          </ac:cxnSpMkLst>
        </pc:cxnChg>
        <pc:cxnChg chg="mod">
          <ac:chgData name="Mahin Ibnay Mamun" userId="S::346584@tameside.ac.uk::974392c1-6616-4ef5-b9d6-aa8b026b7fb4" providerId="AD" clId="Web-{FBA62D47-A034-A835-037B-2D6FD0158595}" dt="2023-03-09T10:52:28.166" v="151"/>
          <ac:cxnSpMkLst>
            <pc:docMk/>
            <pc:sldMk cId="1457414963" sldId="259"/>
            <ac:cxnSpMk id="8" creationId="{5CB9D8B2-37CA-A209-6E51-B0B79B448745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638D-DA2B-4E74-A040-DEF26C0B3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0D2678-E2FA-4565-B4C4-F8B8B16C1F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F71AB-33F3-470F-919A-9949C67F8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31C0-F858-4079-A31D-1B01A87E4E86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7AFC7-40B3-4BDB-934A-9E48F3EA6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F8755-A940-4A68-884A-6CE2F530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8024-D19B-4F42-93C6-D942A1BF18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55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9E12A-49A6-4612-9CA5-61EFE2F1B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C52D8-5A2F-4594-90F4-4708C484E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06FDC-35F4-4EB0-89D9-CCC67EE7D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31C0-F858-4079-A31D-1B01A87E4E86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E82AF-5E04-4E6B-8C56-4868EA850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9DABE-58F7-4D8B-9ADC-A81F49C07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8024-D19B-4F42-93C6-D942A1BF18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41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B82203-B457-4375-92C9-79BB918974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B82CD9-9713-4978-9803-CA7CF72EC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1403D-D772-4417-947E-DF0D83071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31C0-F858-4079-A31D-1B01A87E4E86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9F8BE-5FF4-466B-9F23-5C75A9361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C6ECA-6ECD-4C55-AF55-507C63F2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8024-D19B-4F42-93C6-D942A1BF18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143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CFC67-5761-446B-9097-72784BC2A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F7138-B552-4244-8704-EF58ABDB4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2BD0F-29D7-4ED0-BF84-BD703D559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31C0-F858-4079-A31D-1B01A87E4E86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8DC78-51C4-4B6D-997D-E5DB2BAB0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90513-AA87-44DD-9593-FDF13B38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8024-D19B-4F42-93C6-D942A1BF18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127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C53C8-9918-42B7-BE62-E6126A97B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48E83-3309-4B83-999F-2CAFDE2E3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86140-D68E-4147-B19D-AACF8F4D3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31C0-F858-4079-A31D-1B01A87E4E86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8A89B-FF0A-4911-92EA-411778FBE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A3131-258C-4E20-8DD7-ABEA87843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8024-D19B-4F42-93C6-D942A1BF18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459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AEF6-EA08-4982-9232-465936C0A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9A6DF-C1EE-401B-BB32-2C1A5CB3E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14D2E-7E27-4B7D-8CFD-7E3DE8F9A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D6648-0068-4372-B71E-A8E0AD1F6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31C0-F858-4079-A31D-1B01A87E4E86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916AF-488E-47FE-9848-AE5DCF523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4E8D0-2557-4877-91B2-ADE16390B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8024-D19B-4F42-93C6-D942A1BF18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992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9A08D-CD69-4E85-B644-D55B50D2A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F1D18-7DD2-4CB1-BF77-578FCEF9F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03E07-AD5D-4FAB-BC18-EEB81D579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A8762C-72C6-482F-9E9D-62BC539CCA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452DA8-A9BC-46A3-9D1F-139C575D8A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691C14-85FE-4678-A5CE-DB381173A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31C0-F858-4079-A31D-1B01A87E4E86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360383-8C8A-47DB-997B-7A48A9ABD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E68B85-7130-425B-A631-F179F15B0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8024-D19B-4F42-93C6-D942A1BF18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26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41AB-100F-475F-86B3-1C41192FE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3AE76-0BAB-47B4-90B9-090031FC3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31C0-F858-4079-A31D-1B01A87E4E86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735BB-0F5A-4B26-A3E6-DE5C2F5EF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EB789-3940-47A2-999B-33C07976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8024-D19B-4F42-93C6-D942A1BF18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935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1C67C9-8BE3-4B4E-AD94-3641709EE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31C0-F858-4079-A31D-1B01A87E4E86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75EE2-6100-4862-B371-A194D9C3E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FE451-46AA-4ED2-8C2B-E5AA50B4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8024-D19B-4F42-93C6-D942A1BF18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353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33E1-9A6E-47CC-B1C3-BD282C601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B66BF-C93D-4898-86F8-5F2257307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EA6307-644D-4A71-AAB8-A98EA3B47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ECFCF-070F-41E4-9F6E-3F47063FF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31C0-F858-4079-A31D-1B01A87E4E86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DE580-0D42-480E-9D6D-E81346B79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4687C-B9D8-4102-B891-ECF898806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8024-D19B-4F42-93C6-D942A1BF18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76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8CD75-5C01-4139-B7AD-2E11AD786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359E34-D61F-4C98-AA94-31C8651B9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A2DF19-04D5-4444-9149-B1BF9065F3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A638EC-8BC7-4912-A3B6-E7580DF9E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31C0-F858-4079-A31D-1B01A87E4E86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24BE0-4887-4711-93E2-E3092AC3B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DD99A4-EB89-420B-B134-AF4589A8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F8024-D19B-4F42-93C6-D942A1BF18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5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8BA212-9E20-41CE-8C16-286D1ED9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85D16-8373-4C53-900B-D3D676A7B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9600A-4402-4065-A73E-C1B5BEF5D5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F31C0-F858-4079-A31D-1B01A87E4E86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667BB-C518-4E4F-9252-DC723616EF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062DF-6F11-45D8-882A-3EA84DB049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F8024-D19B-4F42-93C6-D942A1BF18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511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A4B4911-092A-4C96-84FE-C6E2A238F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12" y="232611"/>
            <a:ext cx="2286000" cy="252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EBF45207-2258-4E85-A02E-49C9CB3DD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059" y="64168"/>
            <a:ext cx="2764503" cy="184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E1A59D52-5426-4DCD-ACF7-2055474CE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30" y="294190"/>
            <a:ext cx="5470358" cy="217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03845D91-1EBA-4AAD-9726-775200BF9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170" y="2280985"/>
            <a:ext cx="3072062" cy="192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452F92-BDC5-4263-B928-301890303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0167" y="2948738"/>
            <a:ext cx="2221833" cy="2504572"/>
          </a:xfrm>
          <a:prstGeom prst="rect">
            <a:avLst/>
          </a:prstGeom>
        </p:spPr>
      </p:pic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id="{FD43F7FF-2D5B-4A33-8F54-D1EBD4C25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036" y="2473074"/>
            <a:ext cx="4479674" cy="27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e the source image">
            <a:extLst>
              <a:ext uri="{FF2B5EF4-FFF2-40B4-BE49-F238E27FC236}">
                <a16:creationId xmlns:a16="http://schemas.microsoft.com/office/drawing/2014/main" id="{BE1835AF-3472-4C7E-822C-AA0321560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92" y="3285366"/>
            <a:ext cx="1652337" cy="165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ee the source image">
            <a:extLst>
              <a:ext uri="{FF2B5EF4-FFF2-40B4-BE49-F238E27FC236}">
                <a16:creationId xmlns:a16="http://schemas.microsoft.com/office/drawing/2014/main" id="{95FF157D-DAA2-418E-8092-5C3C6BF20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435640"/>
            <a:ext cx="2221833" cy="222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03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C39016-3879-ABA5-A8C4-82AA31654E14}"/>
              </a:ext>
            </a:extLst>
          </p:cNvPr>
          <p:cNvSpPr/>
          <p:nvPr/>
        </p:nvSpPr>
        <p:spPr>
          <a:xfrm>
            <a:off x="385481" y="136071"/>
            <a:ext cx="11460622" cy="6741673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/>
              </a:rPr>
              <a:t>Click here</a:t>
            </a:r>
            <a:r>
              <a:rPr lang="en-US">
                <a:latin typeface="Calibri"/>
                <a:ea typeface="Calibri"/>
                <a:cs typeface="Calibri"/>
              </a:rPr>
              <a:t>​</a:t>
            </a: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21B4DCA-B9A8-589D-38D0-2C866D08F5F4}"/>
              </a:ext>
            </a:extLst>
          </p:cNvPr>
          <p:cNvCxnSpPr/>
          <p:nvPr/>
        </p:nvCxnSpPr>
        <p:spPr>
          <a:xfrm>
            <a:off x="423554" y="3446812"/>
            <a:ext cx="11404269" cy="1385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42EE745-A780-FC3D-5A13-136A82DDA807}"/>
              </a:ext>
            </a:extLst>
          </p:cNvPr>
          <p:cNvCxnSpPr/>
          <p:nvPr/>
        </p:nvCxnSpPr>
        <p:spPr>
          <a:xfrm flipH="1">
            <a:off x="3756933" y="135947"/>
            <a:ext cx="25729" cy="655517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B9D8B2-37CA-A209-6E51-B0B79B448745}"/>
              </a:ext>
            </a:extLst>
          </p:cNvPr>
          <p:cNvCxnSpPr>
            <a:cxnSpLocks/>
          </p:cNvCxnSpPr>
          <p:nvPr/>
        </p:nvCxnSpPr>
        <p:spPr>
          <a:xfrm flipH="1">
            <a:off x="7893504" y="126050"/>
            <a:ext cx="25729" cy="655517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DC334A5-36CE-1D16-7CC4-82FD13428D13}"/>
              </a:ext>
            </a:extLst>
          </p:cNvPr>
          <p:cNvSpPr/>
          <p:nvPr/>
        </p:nvSpPr>
        <p:spPr>
          <a:xfrm>
            <a:off x="1322317" y="242817"/>
            <a:ext cx="1164566" cy="1667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Click here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2726B6-E897-5FCD-EEDF-8179E36D2AB1}"/>
              </a:ext>
            </a:extLst>
          </p:cNvPr>
          <p:cNvSpPr/>
          <p:nvPr/>
        </p:nvSpPr>
        <p:spPr>
          <a:xfrm>
            <a:off x="1768014" y="1853081"/>
            <a:ext cx="287548" cy="848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CE4DFE-18CC-042F-EBBD-0A36C8E5103E}"/>
              </a:ext>
            </a:extLst>
          </p:cNvPr>
          <p:cNvSpPr/>
          <p:nvPr/>
        </p:nvSpPr>
        <p:spPr>
          <a:xfrm>
            <a:off x="1293560" y="2629457"/>
            <a:ext cx="1236454" cy="244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2A21D0-0AB8-58C1-5900-F0844E27EEC3}"/>
              </a:ext>
            </a:extLst>
          </p:cNvPr>
          <p:cNvSpPr/>
          <p:nvPr/>
        </p:nvSpPr>
        <p:spPr>
          <a:xfrm>
            <a:off x="5304845" y="199684"/>
            <a:ext cx="1164566" cy="1667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52FC4C-1C2C-41C7-FD92-60349AD44356}"/>
              </a:ext>
            </a:extLst>
          </p:cNvPr>
          <p:cNvSpPr/>
          <p:nvPr/>
        </p:nvSpPr>
        <p:spPr>
          <a:xfrm>
            <a:off x="5750542" y="1809948"/>
            <a:ext cx="287548" cy="848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8E6784-1862-A6AE-A691-77DF26BC9E1F}"/>
              </a:ext>
            </a:extLst>
          </p:cNvPr>
          <p:cNvSpPr/>
          <p:nvPr/>
        </p:nvSpPr>
        <p:spPr>
          <a:xfrm>
            <a:off x="5276088" y="2586324"/>
            <a:ext cx="1236454" cy="244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6D6218-B27A-4FD3-C2CA-475A5377F3BA}"/>
              </a:ext>
            </a:extLst>
          </p:cNvPr>
          <p:cNvSpPr/>
          <p:nvPr/>
        </p:nvSpPr>
        <p:spPr>
          <a:xfrm>
            <a:off x="9330506" y="3492100"/>
            <a:ext cx="1164566" cy="1667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39DBCD-1595-2343-8B1B-9AF723AADD3E}"/>
              </a:ext>
            </a:extLst>
          </p:cNvPr>
          <p:cNvSpPr/>
          <p:nvPr/>
        </p:nvSpPr>
        <p:spPr>
          <a:xfrm>
            <a:off x="9776203" y="5102364"/>
            <a:ext cx="287548" cy="848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B1AA11-5D56-9BB6-C694-139E90134569}"/>
              </a:ext>
            </a:extLst>
          </p:cNvPr>
          <p:cNvSpPr/>
          <p:nvPr/>
        </p:nvSpPr>
        <p:spPr>
          <a:xfrm>
            <a:off x="9301749" y="5878740"/>
            <a:ext cx="1236454" cy="244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147CE0E-B589-68BF-63EE-007FB9D23805}"/>
              </a:ext>
            </a:extLst>
          </p:cNvPr>
          <p:cNvSpPr/>
          <p:nvPr/>
        </p:nvSpPr>
        <p:spPr>
          <a:xfrm>
            <a:off x="5441830" y="315802"/>
            <a:ext cx="575094" cy="4744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Calibri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C81A498-0D5B-D032-72B3-BFAEDE5E0A51}"/>
              </a:ext>
            </a:extLst>
          </p:cNvPr>
          <p:cNvSpPr/>
          <p:nvPr/>
        </p:nvSpPr>
        <p:spPr>
          <a:xfrm>
            <a:off x="5734568" y="1236054"/>
            <a:ext cx="531962" cy="4600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5BBDB0-6E35-0977-D2CA-5FA447A826F5}"/>
              </a:ext>
            </a:extLst>
          </p:cNvPr>
          <p:cNvSpPr txBox="1"/>
          <p:nvPr/>
        </p:nvSpPr>
        <p:spPr>
          <a:xfrm>
            <a:off x="396874" y="2883958"/>
            <a:ext cx="33072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The kiosk is not being used by anyone; thus, it is advertising a store's shop instead. 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5B42E1-E3B0-D5B2-A41C-555660CA4F7F}"/>
              </a:ext>
            </a:extLst>
          </p:cNvPr>
          <p:cNvSpPr txBox="1"/>
          <p:nvPr/>
        </p:nvSpPr>
        <p:spPr>
          <a:xfrm>
            <a:off x="3861817" y="2855202"/>
            <a:ext cx="398302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When a customer touches the sign, the sign comes to life and becomes interactive. 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E4534E-2969-E824-B9F2-B4979EBA9C70}"/>
              </a:ext>
            </a:extLst>
          </p:cNvPr>
          <p:cNvSpPr/>
          <p:nvPr/>
        </p:nvSpPr>
        <p:spPr>
          <a:xfrm>
            <a:off x="9330506" y="185307"/>
            <a:ext cx="1164566" cy="1667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59151BB-3A47-471C-C249-425EC8E3315D}"/>
              </a:ext>
            </a:extLst>
          </p:cNvPr>
          <p:cNvSpPr/>
          <p:nvPr/>
        </p:nvSpPr>
        <p:spPr>
          <a:xfrm>
            <a:off x="9409981" y="315801"/>
            <a:ext cx="1006414" cy="4744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lo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FFB75C-DCC1-5E93-30D6-1D3437A667F5}"/>
              </a:ext>
            </a:extLst>
          </p:cNvPr>
          <p:cNvSpPr txBox="1"/>
          <p:nvPr/>
        </p:nvSpPr>
        <p:spPr>
          <a:xfrm>
            <a:off x="9472083" y="370416"/>
            <a:ext cx="8202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logo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6D93C0-3A70-6E2E-AA0F-6E72CAF44D78}"/>
              </a:ext>
            </a:extLst>
          </p:cNvPr>
          <p:cNvSpPr txBox="1"/>
          <p:nvPr/>
        </p:nvSpPr>
        <p:spPr>
          <a:xfrm>
            <a:off x="9472083" y="1005416"/>
            <a:ext cx="846666" cy="7408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A5182B-3972-101D-7E6C-59973146DC09}"/>
              </a:ext>
            </a:extLst>
          </p:cNvPr>
          <p:cNvSpPr/>
          <p:nvPr/>
        </p:nvSpPr>
        <p:spPr>
          <a:xfrm>
            <a:off x="9604375" y="978958"/>
            <a:ext cx="575094" cy="6613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303AA5-C047-71FD-894A-019A7C6D12EA}"/>
              </a:ext>
            </a:extLst>
          </p:cNvPr>
          <p:cNvSpPr txBox="1"/>
          <p:nvPr/>
        </p:nvSpPr>
        <p:spPr>
          <a:xfrm>
            <a:off x="7901854" y="2711427"/>
            <a:ext cx="35085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User receives a main menu from which they may access any app. 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C5F3CA-0825-6389-0BB3-B319DD424609}"/>
              </a:ext>
            </a:extLst>
          </p:cNvPr>
          <p:cNvSpPr/>
          <p:nvPr/>
        </p:nvSpPr>
        <p:spPr>
          <a:xfrm>
            <a:off x="1092279" y="3779647"/>
            <a:ext cx="1164566" cy="1667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>
                <a:cs typeface="Calibri"/>
              </a:rPr>
              <a:t>Main menu : </a:t>
            </a:r>
          </a:p>
          <a:p>
            <a:pPr algn="ctr"/>
            <a:r>
              <a:rPr lang="en-US" sz="1400" dirty="0">
                <a:cs typeface="Calibri"/>
              </a:rPr>
              <a:t>Parking</a:t>
            </a:r>
          </a:p>
          <a:p>
            <a:pPr algn="ctr"/>
            <a:r>
              <a:rPr lang="en-US" sz="1400" dirty="0">
                <a:cs typeface="Calibri"/>
              </a:rPr>
              <a:t>Shops</a:t>
            </a:r>
          </a:p>
          <a:p>
            <a:pPr algn="ctr"/>
            <a:r>
              <a:rPr lang="en-US" sz="1400" dirty="0">
                <a:cs typeface="Calibri"/>
              </a:rPr>
              <a:t>Exits</a:t>
            </a:r>
          </a:p>
          <a:p>
            <a:pPr algn="ctr"/>
            <a:r>
              <a:rPr lang="en-US" sz="1400" dirty="0">
                <a:cs typeface="Calibri"/>
              </a:rPr>
              <a:t>help</a:t>
            </a:r>
          </a:p>
          <a:p>
            <a:pPr algn="ctr"/>
            <a:r>
              <a:rPr lang="en-US" sz="1400" dirty="0">
                <a:cs typeface="Calibri"/>
              </a:rPr>
              <a:t>info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6448E4-5BA6-0D60-5B3C-88C0BC878BBA}"/>
              </a:ext>
            </a:extLst>
          </p:cNvPr>
          <p:cNvSpPr txBox="1"/>
          <p:nvPr/>
        </p:nvSpPr>
        <p:spPr>
          <a:xfrm>
            <a:off x="396873" y="5658788"/>
            <a:ext cx="33072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Any choice can be made by the user from the menu tab. 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391940-4BAC-58E0-A033-D322FC198D88}"/>
              </a:ext>
            </a:extLst>
          </p:cNvPr>
          <p:cNvSpPr/>
          <p:nvPr/>
        </p:nvSpPr>
        <p:spPr>
          <a:xfrm>
            <a:off x="5103561" y="3607118"/>
            <a:ext cx="1164566" cy="1667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>
                <a:cs typeface="Calibri"/>
              </a:rPr>
              <a:t>Main menu : </a:t>
            </a:r>
          </a:p>
          <a:p>
            <a:pPr algn="ctr"/>
            <a:r>
              <a:rPr lang="en-US" sz="1400" dirty="0">
                <a:cs typeface="Calibri"/>
              </a:rPr>
              <a:t>Parking</a:t>
            </a:r>
          </a:p>
          <a:p>
            <a:pPr algn="ctr"/>
            <a:r>
              <a:rPr lang="en-US" sz="1400" dirty="0">
                <a:cs typeface="Calibri"/>
              </a:rPr>
              <a:t>Shops</a:t>
            </a:r>
          </a:p>
          <a:p>
            <a:pPr algn="ctr"/>
            <a:r>
              <a:rPr lang="en-US" sz="1400" dirty="0">
                <a:cs typeface="Calibri"/>
              </a:rPr>
              <a:t>Exits</a:t>
            </a:r>
          </a:p>
          <a:p>
            <a:pPr algn="ctr"/>
            <a:r>
              <a:rPr lang="en-US" sz="1400" dirty="0">
                <a:cs typeface="Calibri"/>
              </a:rPr>
              <a:t>help</a:t>
            </a:r>
          </a:p>
          <a:p>
            <a:pPr algn="ctr"/>
            <a:r>
              <a:rPr lang="en-US" sz="1400" dirty="0">
                <a:cs typeface="Calibri"/>
              </a:rPr>
              <a:t>info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EF17632-928E-A170-EA8C-52D6A5A0FEC8}"/>
              </a:ext>
            </a:extLst>
          </p:cNvPr>
          <p:cNvSpPr/>
          <p:nvPr/>
        </p:nvSpPr>
        <p:spPr>
          <a:xfrm>
            <a:off x="5079999" y="5027082"/>
            <a:ext cx="1222075" cy="2875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2F386A-58BE-7D32-C222-B392D292B4FA}"/>
              </a:ext>
            </a:extLst>
          </p:cNvPr>
          <p:cNvSpPr txBox="1"/>
          <p:nvPr/>
        </p:nvSpPr>
        <p:spPr>
          <a:xfrm>
            <a:off x="5159374" y="5020193"/>
            <a:ext cx="10318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search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CAEE42-5F50-891A-7ABD-E7D0ABAB980B}"/>
              </a:ext>
            </a:extLst>
          </p:cNvPr>
          <p:cNvSpPr txBox="1"/>
          <p:nvPr/>
        </p:nvSpPr>
        <p:spPr>
          <a:xfrm>
            <a:off x="3861816" y="5658787"/>
            <a:ext cx="395427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Customers can use the search box to find items by performing additional searches. 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2ED2A2-E3DE-FFDE-2FD4-FC66F0D80F9A}"/>
              </a:ext>
            </a:extLst>
          </p:cNvPr>
          <p:cNvSpPr txBox="1"/>
          <p:nvPr/>
        </p:nvSpPr>
        <p:spPr>
          <a:xfrm>
            <a:off x="9325155" y="42499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Click here</a:t>
            </a:r>
            <a:r>
              <a:rPr lang="en-US">
                <a:cs typeface="Calibri"/>
              </a:rPr>
              <a:t>​</a:t>
            </a:r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371508-F123-903A-5223-7E4CE871BB91}"/>
              </a:ext>
            </a:extLst>
          </p:cNvPr>
          <p:cNvSpPr txBox="1"/>
          <p:nvPr/>
        </p:nvSpPr>
        <p:spPr>
          <a:xfrm>
            <a:off x="7988117" y="6118862"/>
            <a:ext cx="395427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</a:rPr>
              <a:t>If no action is taken after 45 seconds, the advertisement will reload and state, "Click to start." 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7414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E2A4B1E-FF3B-2F50-512C-BD527A22E2A0}"/>
              </a:ext>
            </a:extLst>
          </p:cNvPr>
          <p:cNvSpPr/>
          <p:nvPr/>
        </p:nvSpPr>
        <p:spPr>
          <a:xfrm>
            <a:off x="385481" y="136071"/>
            <a:ext cx="11460622" cy="6741673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/>
              </a:rPr>
              <a:t>Click here</a:t>
            </a:r>
            <a:r>
              <a:rPr lang="en-US">
                <a:latin typeface="Calibri"/>
                <a:ea typeface="Calibri"/>
                <a:cs typeface="Calibri"/>
              </a:rPr>
              <a:t>​</a:t>
            </a:r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E99E69-75EB-017E-B8CE-B97BF74E398C}"/>
              </a:ext>
            </a:extLst>
          </p:cNvPr>
          <p:cNvCxnSpPr/>
          <p:nvPr/>
        </p:nvCxnSpPr>
        <p:spPr>
          <a:xfrm>
            <a:off x="423554" y="3446812"/>
            <a:ext cx="11404269" cy="1385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F96693-3D5A-A7AC-294C-E059DA3E814E}"/>
              </a:ext>
            </a:extLst>
          </p:cNvPr>
          <p:cNvCxnSpPr/>
          <p:nvPr/>
        </p:nvCxnSpPr>
        <p:spPr>
          <a:xfrm flipH="1">
            <a:off x="3756933" y="135947"/>
            <a:ext cx="25729" cy="655517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66CA65-3E25-43DA-0F64-9AFAE2612752}"/>
              </a:ext>
            </a:extLst>
          </p:cNvPr>
          <p:cNvCxnSpPr>
            <a:cxnSpLocks/>
          </p:cNvCxnSpPr>
          <p:nvPr/>
        </p:nvCxnSpPr>
        <p:spPr>
          <a:xfrm flipH="1">
            <a:off x="7893504" y="126050"/>
            <a:ext cx="25729" cy="655517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B516EB6-D22A-B605-5F1B-A82C754FDFCB}"/>
              </a:ext>
            </a:extLst>
          </p:cNvPr>
          <p:cNvSpPr/>
          <p:nvPr/>
        </p:nvSpPr>
        <p:spPr>
          <a:xfrm>
            <a:off x="1322317" y="242817"/>
            <a:ext cx="1164566" cy="1667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Main menu : </a:t>
            </a:r>
          </a:p>
          <a:p>
            <a:pPr algn="ctr"/>
            <a:r>
              <a:rPr lang="en-US" dirty="0">
                <a:ea typeface="+mn-lt"/>
                <a:cs typeface="+mn-lt"/>
              </a:rPr>
              <a:t>Parking</a:t>
            </a:r>
          </a:p>
          <a:p>
            <a:pPr algn="ctr"/>
            <a:r>
              <a:rPr lang="en-US" dirty="0">
                <a:ea typeface="+mn-lt"/>
                <a:cs typeface="+mn-lt"/>
              </a:rPr>
              <a:t>Shops</a:t>
            </a:r>
          </a:p>
          <a:p>
            <a:pPr algn="ctr"/>
            <a:r>
              <a:rPr lang="en-US" dirty="0">
                <a:ea typeface="+mn-lt"/>
                <a:cs typeface="+mn-lt"/>
              </a:rPr>
              <a:t>Exits</a:t>
            </a:r>
          </a:p>
          <a:p>
            <a:pPr algn="ctr"/>
            <a:r>
              <a:rPr lang="en-US" dirty="0">
                <a:ea typeface="+mn-lt"/>
                <a:cs typeface="+mn-lt"/>
              </a:rPr>
              <a:t>help</a:t>
            </a:r>
          </a:p>
          <a:p>
            <a:pPr algn="ctr"/>
            <a:r>
              <a:rPr lang="en-US" dirty="0">
                <a:ea typeface="+mn-lt"/>
                <a:cs typeface="+mn-lt"/>
              </a:rPr>
              <a:t>info</a:t>
            </a:r>
          </a:p>
          <a:p>
            <a:pPr algn="ctr"/>
            <a:endParaRPr lang="en-US" dirty="0"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72ECBE-195E-12A0-DB6B-7631C99465ED}"/>
              </a:ext>
            </a:extLst>
          </p:cNvPr>
          <p:cNvSpPr/>
          <p:nvPr/>
        </p:nvSpPr>
        <p:spPr>
          <a:xfrm>
            <a:off x="5304845" y="156553"/>
            <a:ext cx="1797169" cy="2271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762391-20A0-7189-A53C-EDB9193C4EED}"/>
              </a:ext>
            </a:extLst>
          </p:cNvPr>
          <p:cNvSpPr txBox="1"/>
          <p:nvPr/>
        </p:nvSpPr>
        <p:spPr>
          <a:xfrm>
            <a:off x="468761" y="2438260"/>
            <a:ext cx="33072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The user will select an option. </a:t>
            </a:r>
            <a:endParaRPr lang="en-US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2A4BBB7-5025-26D2-4709-AADE0C4E7325}"/>
              </a:ext>
            </a:extLst>
          </p:cNvPr>
          <p:cNvSpPr/>
          <p:nvPr/>
        </p:nvSpPr>
        <p:spPr>
          <a:xfrm>
            <a:off x="5384321" y="272669"/>
            <a:ext cx="1006414" cy="4744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lo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C007CF-2731-CD7B-2B4F-9959FDFFFEBC}"/>
              </a:ext>
            </a:extLst>
          </p:cNvPr>
          <p:cNvSpPr txBox="1"/>
          <p:nvPr/>
        </p:nvSpPr>
        <p:spPr>
          <a:xfrm>
            <a:off x="5460800" y="298531"/>
            <a:ext cx="9208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logo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3E261A-46E8-21B7-5757-8EED6364BA28}"/>
              </a:ext>
            </a:extLst>
          </p:cNvPr>
          <p:cNvSpPr txBox="1"/>
          <p:nvPr/>
        </p:nvSpPr>
        <p:spPr>
          <a:xfrm>
            <a:off x="7901854" y="2711427"/>
            <a:ext cx="35085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Opening and closing times will appear when selected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002655D-BB74-8753-923B-EE28F855EE97}"/>
              </a:ext>
            </a:extLst>
          </p:cNvPr>
          <p:cNvSpPr txBox="1"/>
          <p:nvPr/>
        </p:nvSpPr>
        <p:spPr>
          <a:xfrm>
            <a:off x="382496" y="6205128"/>
            <a:ext cx="33072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Useful offers will show up Aswell as the opening and closing times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1B8DF38-64FB-5B38-29C0-4AEE4BB91219}"/>
              </a:ext>
            </a:extLst>
          </p:cNvPr>
          <p:cNvSpPr txBox="1"/>
          <p:nvPr/>
        </p:nvSpPr>
        <p:spPr>
          <a:xfrm>
            <a:off x="3904948" y="6061353"/>
            <a:ext cx="39542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User can click on the arrow to move around the map freely 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99856C0-405A-24C5-A570-547DEC8981BC}"/>
              </a:ext>
            </a:extLst>
          </p:cNvPr>
          <p:cNvSpPr txBox="1"/>
          <p:nvPr/>
        </p:nvSpPr>
        <p:spPr>
          <a:xfrm>
            <a:off x="9325155" y="42499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Click here</a:t>
            </a:r>
            <a:r>
              <a:rPr lang="en-US">
                <a:cs typeface="Calibri"/>
              </a:rPr>
              <a:t>​</a:t>
            </a:r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984C963-880E-8D40-3EF6-7C3AB467F184}"/>
              </a:ext>
            </a:extLst>
          </p:cNvPr>
          <p:cNvSpPr txBox="1"/>
          <p:nvPr/>
        </p:nvSpPr>
        <p:spPr>
          <a:xfrm>
            <a:off x="7988117" y="6118862"/>
            <a:ext cx="39542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</a:rPr>
              <a:t>User can use arrows on side to zoom in or out</a:t>
            </a:r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50701C7-E9C4-9C28-BC3C-A41D46DE11C9}"/>
              </a:ext>
            </a:extLst>
          </p:cNvPr>
          <p:cNvSpPr/>
          <p:nvPr/>
        </p:nvSpPr>
        <p:spPr>
          <a:xfrm>
            <a:off x="5448121" y="1019793"/>
            <a:ext cx="1639017" cy="133709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377723-4F5A-87C8-AEBD-2A5922F4938E}"/>
              </a:ext>
            </a:extLst>
          </p:cNvPr>
          <p:cNvSpPr txBox="1"/>
          <p:nvPr/>
        </p:nvSpPr>
        <p:spPr>
          <a:xfrm>
            <a:off x="5920875" y="1376832"/>
            <a:ext cx="9208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map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AB3491-5EC4-4F25-BDE0-0F033478ABC9}"/>
              </a:ext>
            </a:extLst>
          </p:cNvPr>
          <p:cNvSpPr txBox="1"/>
          <p:nvPr/>
        </p:nvSpPr>
        <p:spPr>
          <a:xfrm>
            <a:off x="4365025" y="2797693"/>
            <a:ext cx="33072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A 3d map will show the layout of the  area</a:t>
            </a:r>
            <a:endParaRPr lang="en-US" dirty="0">
              <a:cs typeface="Calibri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17B75BD-4326-F61B-1757-3B6CB46E5661}"/>
              </a:ext>
            </a:extLst>
          </p:cNvPr>
          <p:cNvSpPr/>
          <p:nvPr/>
        </p:nvSpPr>
        <p:spPr>
          <a:xfrm>
            <a:off x="8884807" y="300326"/>
            <a:ext cx="1797169" cy="2271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A0A17C2-2D71-0B61-DEC3-A4203D88E868}"/>
              </a:ext>
            </a:extLst>
          </p:cNvPr>
          <p:cNvSpPr/>
          <p:nvPr/>
        </p:nvSpPr>
        <p:spPr>
          <a:xfrm>
            <a:off x="8941819" y="1106057"/>
            <a:ext cx="1639017" cy="133709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7A21988-385A-CBB2-9E9B-C4FC71C1913C}"/>
              </a:ext>
            </a:extLst>
          </p:cNvPr>
          <p:cNvSpPr/>
          <p:nvPr/>
        </p:nvSpPr>
        <p:spPr>
          <a:xfrm>
            <a:off x="8964283" y="459574"/>
            <a:ext cx="1006414" cy="4744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lo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7BE369-4834-A2C7-8A3A-7343232DE6FF}"/>
              </a:ext>
            </a:extLst>
          </p:cNvPr>
          <p:cNvSpPr txBox="1"/>
          <p:nvPr/>
        </p:nvSpPr>
        <p:spPr>
          <a:xfrm>
            <a:off x="8940120" y="514190"/>
            <a:ext cx="10214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logo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75A1E24-D711-B20E-2F6E-33FC40ADAE62}"/>
              </a:ext>
            </a:extLst>
          </p:cNvPr>
          <p:cNvSpPr/>
          <p:nvPr/>
        </p:nvSpPr>
        <p:spPr>
          <a:xfrm>
            <a:off x="9974791" y="1402292"/>
            <a:ext cx="373811" cy="877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0D89CCF-011B-C8C1-540C-42770D74A1A4}"/>
              </a:ext>
            </a:extLst>
          </p:cNvPr>
          <p:cNvSpPr/>
          <p:nvPr/>
        </p:nvSpPr>
        <p:spPr>
          <a:xfrm>
            <a:off x="1006014" y="3549609"/>
            <a:ext cx="1797169" cy="2271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8B366D1-FC17-F6E7-DDA3-0473A1C39981}"/>
              </a:ext>
            </a:extLst>
          </p:cNvPr>
          <p:cNvSpPr/>
          <p:nvPr/>
        </p:nvSpPr>
        <p:spPr>
          <a:xfrm>
            <a:off x="1063026" y="4355340"/>
            <a:ext cx="1639017" cy="133709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42A72EB3-FC57-4D15-AE96-8B6D396EBBC0}"/>
              </a:ext>
            </a:extLst>
          </p:cNvPr>
          <p:cNvSpPr/>
          <p:nvPr/>
        </p:nvSpPr>
        <p:spPr>
          <a:xfrm>
            <a:off x="1085490" y="3708857"/>
            <a:ext cx="1006414" cy="4744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lo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9313B31-DACE-2AA0-3658-5775A174AC93}"/>
              </a:ext>
            </a:extLst>
          </p:cNvPr>
          <p:cNvSpPr txBox="1"/>
          <p:nvPr/>
        </p:nvSpPr>
        <p:spPr>
          <a:xfrm>
            <a:off x="1061327" y="3763473"/>
            <a:ext cx="10214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logo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6A82517-DCCD-044B-BD44-496DFF506274}"/>
              </a:ext>
            </a:extLst>
          </p:cNvPr>
          <p:cNvSpPr/>
          <p:nvPr/>
        </p:nvSpPr>
        <p:spPr>
          <a:xfrm>
            <a:off x="2095998" y="4651575"/>
            <a:ext cx="373811" cy="877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A2E3AC8-76AC-D8B5-8593-7E1856457E78}"/>
              </a:ext>
            </a:extLst>
          </p:cNvPr>
          <p:cNvSpPr/>
          <p:nvPr/>
        </p:nvSpPr>
        <p:spPr>
          <a:xfrm>
            <a:off x="1319620" y="5154782"/>
            <a:ext cx="373811" cy="3019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A3649A8-7379-383D-2647-DB83C2832ADC}"/>
              </a:ext>
            </a:extLst>
          </p:cNvPr>
          <p:cNvSpPr/>
          <p:nvPr/>
        </p:nvSpPr>
        <p:spPr>
          <a:xfrm>
            <a:off x="5089183" y="3607118"/>
            <a:ext cx="1797169" cy="2271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3BEF97B-CEF4-66C8-9F14-01CECF49D593}"/>
              </a:ext>
            </a:extLst>
          </p:cNvPr>
          <p:cNvSpPr/>
          <p:nvPr/>
        </p:nvSpPr>
        <p:spPr>
          <a:xfrm>
            <a:off x="5146195" y="4412849"/>
            <a:ext cx="1639017" cy="133709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34E17DB0-8050-373E-9E9B-4F4B1C06A093}"/>
              </a:ext>
            </a:extLst>
          </p:cNvPr>
          <p:cNvSpPr/>
          <p:nvPr/>
        </p:nvSpPr>
        <p:spPr>
          <a:xfrm>
            <a:off x="5168659" y="3766366"/>
            <a:ext cx="1006414" cy="4744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lo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22E3EA0-92EF-1254-4BC3-9217AB956EF2}"/>
              </a:ext>
            </a:extLst>
          </p:cNvPr>
          <p:cNvSpPr txBox="1"/>
          <p:nvPr/>
        </p:nvSpPr>
        <p:spPr>
          <a:xfrm>
            <a:off x="5144496" y="3820982"/>
            <a:ext cx="10214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logo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674CC4-E632-0F4F-EBE7-29D5116A0418}"/>
              </a:ext>
            </a:extLst>
          </p:cNvPr>
          <p:cNvSpPr/>
          <p:nvPr/>
        </p:nvSpPr>
        <p:spPr>
          <a:xfrm>
            <a:off x="6179167" y="4709084"/>
            <a:ext cx="373811" cy="877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4EF4837-7CDF-FDB2-E024-9B116D17EBB8}"/>
              </a:ext>
            </a:extLst>
          </p:cNvPr>
          <p:cNvSpPr/>
          <p:nvPr/>
        </p:nvSpPr>
        <p:spPr>
          <a:xfrm>
            <a:off x="5402789" y="5212291"/>
            <a:ext cx="373811" cy="3019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Half Frame 86">
            <a:extLst>
              <a:ext uri="{FF2B5EF4-FFF2-40B4-BE49-F238E27FC236}">
                <a16:creationId xmlns:a16="http://schemas.microsoft.com/office/drawing/2014/main" id="{FFAED5A2-BCC0-AF33-99F2-19D8FDBFE0C0}"/>
              </a:ext>
            </a:extLst>
          </p:cNvPr>
          <p:cNvSpPr/>
          <p:nvPr/>
        </p:nvSpPr>
        <p:spPr>
          <a:xfrm>
            <a:off x="6537504" y="3954372"/>
            <a:ext cx="258793" cy="359434"/>
          </a:xfrm>
          <a:prstGeom prst="halfFram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7A4B4F7-D839-8649-43D3-893BDDA42F9C}"/>
              </a:ext>
            </a:extLst>
          </p:cNvPr>
          <p:cNvSpPr/>
          <p:nvPr/>
        </p:nvSpPr>
        <p:spPr>
          <a:xfrm>
            <a:off x="8985447" y="3535231"/>
            <a:ext cx="1797169" cy="2271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52491B2-5AA1-5508-D3CB-AB48729F6BE7}"/>
              </a:ext>
            </a:extLst>
          </p:cNvPr>
          <p:cNvSpPr/>
          <p:nvPr/>
        </p:nvSpPr>
        <p:spPr>
          <a:xfrm>
            <a:off x="9042459" y="4340962"/>
            <a:ext cx="1639017" cy="133709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5F814AD-3F7B-272E-8423-3D76F5E91CA9}"/>
              </a:ext>
            </a:extLst>
          </p:cNvPr>
          <p:cNvSpPr/>
          <p:nvPr/>
        </p:nvSpPr>
        <p:spPr>
          <a:xfrm>
            <a:off x="9064923" y="3694479"/>
            <a:ext cx="1006414" cy="4744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lo</a:t>
            </a:r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85DFA89-F520-7B87-33D3-9873B8C611C7}"/>
              </a:ext>
            </a:extLst>
          </p:cNvPr>
          <p:cNvSpPr txBox="1"/>
          <p:nvPr/>
        </p:nvSpPr>
        <p:spPr>
          <a:xfrm>
            <a:off x="9040759" y="3749095"/>
            <a:ext cx="10214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logo</a:t>
            </a:r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2158A84-5EA5-5957-CC66-EC6987F721F7}"/>
              </a:ext>
            </a:extLst>
          </p:cNvPr>
          <p:cNvSpPr/>
          <p:nvPr/>
        </p:nvSpPr>
        <p:spPr>
          <a:xfrm>
            <a:off x="10075431" y="4637197"/>
            <a:ext cx="373811" cy="877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FEB5D33-382C-6A34-41BD-89A0051E4322}"/>
              </a:ext>
            </a:extLst>
          </p:cNvPr>
          <p:cNvSpPr/>
          <p:nvPr/>
        </p:nvSpPr>
        <p:spPr>
          <a:xfrm>
            <a:off x="9299053" y="5140404"/>
            <a:ext cx="373811" cy="3019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Half Frame 93">
            <a:extLst>
              <a:ext uri="{FF2B5EF4-FFF2-40B4-BE49-F238E27FC236}">
                <a16:creationId xmlns:a16="http://schemas.microsoft.com/office/drawing/2014/main" id="{6D6454CE-65BC-B0AC-AF2A-18D3A46D718E}"/>
              </a:ext>
            </a:extLst>
          </p:cNvPr>
          <p:cNvSpPr/>
          <p:nvPr/>
        </p:nvSpPr>
        <p:spPr>
          <a:xfrm>
            <a:off x="10433768" y="3882485"/>
            <a:ext cx="258793" cy="359434"/>
          </a:xfrm>
          <a:prstGeom prst="halfFram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Arrow: Up 94">
            <a:extLst>
              <a:ext uri="{FF2B5EF4-FFF2-40B4-BE49-F238E27FC236}">
                <a16:creationId xmlns:a16="http://schemas.microsoft.com/office/drawing/2014/main" id="{608C64E0-CC03-C695-748E-5FA73A55FFE8}"/>
              </a:ext>
            </a:extLst>
          </p:cNvPr>
          <p:cNvSpPr/>
          <p:nvPr/>
        </p:nvSpPr>
        <p:spPr>
          <a:xfrm>
            <a:off x="10982505" y="3830168"/>
            <a:ext cx="258792" cy="84826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Arrow: Down 95">
            <a:extLst>
              <a:ext uri="{FF2B5EF4-FFF2-40B4-BE49-F238E27FC236}">
                <a16:creationId xmlns:a16="http://schemas.microsoft.com/office/drawing/2014/main" id="{62030ABD-6201-CB46-DFFC-7AE30DDD6AEB}"/>
              </a:ext>
            </a:extLst>
          </p:cNvPr>
          <p:cNvSpPr/>
          <p:nvPr/>
        </p:nvSpPr>
        <p:spPr>
          <a:xfrm>
            <a:off x="10950953" y="4834985"/>
            <a:ext cx="301925" cy="819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369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8F2C6FD8-3E52-9D6D-50EF-6C3EADDD7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42" y="111660"/>
            <a:ext cx="9268495" cy="690103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2C0386-7FE6-2BF9-D931-105986658103}"/>
              </a:ext>
            </a:extLst>
          </p:cNvPr>
          <p:cNvCxnSpPr/>
          <p:nvPr/>
        </p:nvCxnSpPr>
        <p:spPr>
          <a:xfrm>
            <a:off x="1098997" y="1179490"/>
            <a:ext cx="1461752" cy="9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733B0E-597A-25EA-E611-FEA42CDF8928}"/>
              </a:ext>
            </a:extLst>
          </p:cNvPr>
          <p:cNvCxnSpPr>
            <a:cxnSpLocks/>
          </p:cNvCxnSpPr>
          <p:nvPr/>
        </p:nvCxnSpPr>
        <p:spPr>
          <a:xfrm flipV="1">
            <a:off x="1227787" y="4766258"/>
            <a:ext cx="1569075" cy="40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A84E9E-3E1C-4E82-691F-90F9EF5739D8}"/>
              </a:ext>
            </a:extLst>
          </p:cNvPr>
          <p:cNvCxnSpPr>
            <a:cxnSpLocks/>
          </p:cNvCxnSpPr>
          <p:nvPr/>
        </p:nvCxnSpPr>
        <p:spPr>
          <a:xfrm flipH="1">
            <a:off x="8195256" y="1383406"/>
            <a:ext cx="2219459" cy="163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DA5C068-FC7F-7999-892A-95107BE4F204}"/>
              </a:ext>
            </a:extLst>
          </p:cNvPr>
          <p:cNvSpPr txBox="1"/>
          <p:nvPr/>
        </p:nvSpPr>
        <p:spPr>
          <a:xfrm>
            <a:off x="228063" y="617113"/>
            <a:ext cx="10920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Logo of machine software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825C51-8187-D623-5840-C229F80FCF8B}"/>
              </a:ext>
            </a:extLst>
          </p:cNvPr>
          <p:cNvSpPr txBox="1"/>
          <p:nvPr/>
        </p:nvSpPr>
        <p:spPr>
          <a:xfrm>
            <a:off x="88542" y="3954887"/>
            <a:ext cx="109202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This area will be playing a looped video with audio to promote any stores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B98E1-6ED0-7CE8-BF54-199003FE7161}"/>
              </a:ext>
            </a:extLst>
          </p:cNvPr>
          <p:cNvSpPr txBox="1"/>
          <p:nvPr/>
        </p:nvSpPr>
        <p:spPr>
          <a:xfrm>
            <a:off x="10584824" y="863957"/>
            <a:ext cx="129593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This sign will tell the customers they can click anywhere to start navigating</a:t>
            </a:r>
          </a:p>
        </p:txBody>
      </p:sp>
    </p:spTree>
    <p:extLst>
      <p:ext uri="{BB962C8B-B14F-4D97-AF65-F5344CB8AC3E}">
        <p14:creationId xmlns:p14="http://schemas.microsoft.com/office/powerpoint/2010/main" val="1703126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64246C8-224C-3405-B9BD-BB9D4A154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625" y="750240"/>
            <a:ext cx="7036157" cy="5089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3C33D0-F83B-5D57-2428-5E36F2983CE8}"/>
              </a:ext>
            </a:extLst>
          </p:cNvPr>
          <p:cNvSpPr txBox="1"/>
          <p:nvPr/>
        </p:nvSpPr>
        <p:spPr>
          <a:xfrm>
            <a:off x="228063" y="617113"/>
            <a:ext cx="10920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Logo of machine software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B60552-8FA6-88AC-F558-70E018EC16FC}"/>
              </a:ext>
            </a:extLst>
          </p:cNvPr>
          <p:cNvCxnSpPr/>
          <p:nvPr/>
        </p:nvCxnSpPr>
        <p:spPr>
          <a:xfrm>
            <a:off x="1249251" y="1039969"/>
            <a:ext cx="1837385" cy="163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17E7D4-90E6-4EEB-5CE4-F48DF3D5783B}"/>
              </a:ext>
            </a:extLst>
          </p:cNvPr>
          <p:cNvCxnSpPr>
            <a:cxnSpLocks/>
          </p:cNvCxnSpPr>
          <p:nvPr/>
        </p:nvCxnSpPr>
        <p:spPr>
          <a:xfrm flipV="1">
            <a:off x="2107842" y="5431665"/>
            <a:ext cx="925132" cy="148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0F9FCE-85D7-F9DC-9991-C7D549BED020}"/>
              </a:ext>
            </a:extLst>
          </p:cNvPr>
          <p:cNvSpPr txBox="1"/>
          <p:nvPr/>
        </p:nvSpPr>
        <p:spPr>
          <a:xfrm>
            <a:off x="625161" y="5285704"/>
            <a:ext cx="139252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User interactive button to go back 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758B24-3519-7909-E979-1B6DDDB086CA}"/>
              </a:ext>
            </a:extLst>
          </p:cNvPr>
          <p:cNvCxnSpPr>
            <a:cxnSpLocks/>
          </p:cNvCxnSpPr>
          <p:nvPr/>
        </p:nvCxnSpPr>
        <p:spPr>
          <a:xfrm>
            <a:off x="1925392" y="2961068"/>
            <a:ext cx="3178934" cy="184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2E12F8-4BFA-72AA-53BF-DE47FA5ABE05}"/>
              </a:ext>
            </a:extLst>
          </p:cNvPr>
          <p:cNvSpPr txBox="1"/>
          <p:nvPr/>
        </p:nvSpPr>
        <p:spPr>
          <a:xfrm>
            <a:off x="217331" y="2269901"/>
            <a:ext cx="170376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Interactive drop-down menu which will let user select one option and highlight chosen option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5823C0-0BBE-0443-F5D8-EDF6AE231918}"/>
              </a:ext>
            </a:extLst>
          </p:cNvPr>
          <p:cNvSpPr txBox="1"/>
          <p:nvPr/>
        </p:nvSpPr>
        <p:spPr>
          <a:xfrm>
            <a:off x="10531162" y="4491507"/>
            <a:ext cx="127447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User interactive button to allow them to move onto next step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703272-9827-FF9D-F9C0-44030D80F90E}"/>
              </a:ext>
            </a:extLst>
          </p:cNvPr>
          <p:cNvCxnSpPr>
            <a:cxnSpLocks/>
          </p:cNvCxnSpPr>
          <p:nvPr/>
        </p:nvCxnSpPr>
        <p:spPr>
          <a:xfrm flipH="1" flipV="1">
            <a:off x="9343621" y="5420933"/>
            <a:ext cx="1071094" cy="40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D71F9A-6670-5A06-996A-63377003EB43}"/>
              </a:ext>
            </a:extLst>
          </p:cNvPr>
          <p:cNvCxnSpPr>
            <a:cxnSpLocks/>
          </p:cNvCxnSpPr>
          <p:nvPr/>
        </p:nvCxnSpPr>
        <p:spPr>
          <a:xfrm flipH="1" flipV="1">
            <a:off x="8989452" y="1503609"/>
            <a:ext cx="1339403" cy="309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DAD2AE-D13A-742D-88F3-4F6BBBDB9A7F}"/>
              </a:ext>
            </a:extLst>
          </p:cNvPr>
          <p:cNvSpPr txBox="1"/>
          <p:nvPr/>
        </p:nvSpPr>
        <p:spPr>
          <a:xfrm>
            <a:off x="10466767" y="1615225"/>
            <a:ext cx="14891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Text message for guidance 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D8B756-71C8-B686-9F61-06E1653B6204}"/>
              </a:ext>
            </a:extLst>
          </p:cNvPr>
          <p:cNvSpPr/>
          <p:nvPr/>
        </p:nvSpPr>
        <p:spPr>
          <a:xfrm>
            <a:off x="7083380" y="2844084"/>
            <a:ext cx="2039154" cy="4292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Search bar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FAB411-B1F2-8ACD-95C7-5790F5B477BB}"/>
              </a:ext>
            </a:extLst>
          </p:cNvPr>
          <p:cNvCxnSpPr>
            <a:cxnSpLocks/>
          </p:cNvCxnSpPr>
          <p:nvPr/>
        </p:nvCxnSpPr>
        <p:spPr>
          <a:xfrm flipH="1" flipV="1">
            <a:off x="9107509" y="3102736"/>
            <a:ext cx="1264276" cy="40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19D03B3-B41F-50ED-2421-3A2BD166FB9D}"/>
              </a:ext>
            </a:extLst>
          </p:cNvPr>
          <p:cNvSpPr txBox="1"/>
          <p:nvPr/>
        </p:nvSpPr>
        <p:spPr>
          <a:xfrm>
            <a:off x="10413105" y="2452352"/>
            <a:ext cx="177889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Search bar will allow user to enter their search and will display keyboard and mic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463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88EF79A-0D88-B743-96E1-C08DBB498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189" y="691487"/>
            <a:ext cx="7476185" cy="546429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CBCA4D-F0D1-FD39-502C-4A3925E1E8EA}"/>
              </a:ext>
            </a:extLst>
          </p:cNvPr>
          <p:cNvCxnSpPr/>
          <p:nvPr/>
        </p:nvCxnSpPr>
        <p:spPr>
          <a:xfrm>
            <a:off x="1098997" y="1179490"/>
            <a:ext cx="1461752" cy="9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6EA409-A56B-3797-F645-E48EEA768462}"/>
              </a:ext>
            </a:extLst>
          </p:cNvPr>
          <p:cNvSpPr txBox="1"/>
          <p:nvPr/>
        </p:nvSpPr>
        <p:spPr>
          <a:xfrm>
            <a:off x="228063" y="617113"/>
            <a:ext cx="10920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Logo of machine software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1956BF-830B-58A2-FC7C-FA71F069AD17}"/>
              </a:ext>
            </a:extLst>
          </p:cNvPr>
          <p:cNvCxnSpPr>
            <a:cxnSpLocks/>
          </p:cNvCxnSpPr>
          <p:nvPr/>
        </p:nvCxnSpPr>
        <p:spPr>
          <a:xfrm>
            <a:off x="1925392" y="2961068"/>
            <a:ext cx="710484" cy="77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F138F5-98EB-5173-FADD-C2398FE2AD27}"/>
              </a:ext>
            </a:extLst>
          </p:cNvPr>
          <p:cNvSpPr txBox="1"/>
          <p:nvPr/>
        </p:nvSpPr>
        <p:spPr>
          <a:xfrm>
            <a:off x="217331" y="2269901"/>
            <a:ext cx="170376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Interactive drop-down menu which will let user select one option and highlight chosen option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2F292A-B72C-1FDA-C8E0-DC562AB52A29}"/>
              </a:ext>
            </a:extLst>
          </p:cNvPr>
          <p:cNvCxnSpPr>
            <a:cxnSpLocks/>
          </p:cNvCxnSpPr>
          <p:nvPr/>
        </p:nvCxnSpPr>
        <p:spPr>
          <a:xfrm flipV="1">
            <a:off x="1785872" y="5775102"/>
            <a:ext cx="764145" cy="148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BFFB8F-CEF6-63E6-9CBE-BDA3E0FD0540}"/>
              </a:ext>
            </a:extLst>
          </p:cNvPr>
          <p:cNvSpPr txBox="1"/>
          <p:nvPr/>
        </p:nvSpPr>
        <p:spPr>
          <a:xfrm>
            <a:off x="378316" y="5435958"/>
            <a:ext cx="139252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User interactive button to go back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7FC65C-2933-12F5-52C0-209F63103147}"/>
              </a:ext>
            </a:extLst>
          </p:cNvPr>
          <p:cNvSpPr txBox="1"/>
          <p:nvPr/>
        </p:nvSpPr>
        <p:spPr>
          <a:xfrm>
            <a:off x="10584824" y="4684690"/>
            <a:ext cx="127447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User interactive button to allow them to move onto next step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DB493B-54B8-5543-7279-F2CAC0C44CAE}"/>
              </a:ext>
            </a:extLst>
          </p:cNvPr>
          <p:cNvCxnSpPr>
            <a:cxnSpLocks/>
          </p:cNvCxnSpPr>
          <p:nvPr/>
        </p:nvCxnSpPr>
        <p:spPr>
          <a:xfrm flipH="1" flipV="1">
            <a:off x="9354353" y="5753637"/>
            <a:ext cx="1071094" cy="40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089926-6849-0ACE-5B4D-273C79490CE0}"/>
              </a:ext>
            </a:extLst>
          </p:cNvPr>
          <p:cNvCxnSpPr>
            <a:cxnSpLocks/>
          </p:cNvCxnSpPr>
          <p:nvPr/>
        </p:nvCxnSpPr>
        <p:spPr>
          <a:xfrm flipH="1" flipV="1">
            <a:off x="10051959" y="2319271"/>
            <a:ext cx="792052" cy="28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EDB498-B986-F1CD-F371-83C237CCCA9B}"/>
              </a:ext>
            </a:extLst>
          </p:cNvPr>
          <p:cNvCxnSpPr>
            <a:cxnSpLocks/>
          </p:cNvCxnSpPr>
          <p:nvPr/>
        </p:nvCxnSpPr>
        <p:spPr>
          <a:xfrm flipH="1">
            <a:off x="10030494" y="2853743"/>
            <a:ext cx="834982" cy="73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D9A28F5-4732-3179-D06A-FA0701723AE5}"/>
              </a:ext>
            </a:extLst>
          </p:cNvPr>
          <p:cNvSpPr txBox="1"/>
          <p:nvPr/>
        </p:nvSpPr>
        <p:spPr>
          <a:xfrm>
            <a:off x="10853134" y="2033789"/>
            <a:ext cx="127447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User interactive button to allow them to navigate up and down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1FF33B-A752-8CFC-4C5E-4B9F57686572}"/>
              </a:ext>
            </a:extLst>
          </p:cNvPr>
          <p:cNvCxnSpPr>
            <a:cxnSpLocks/>
          </p:cNvCxnSpPr>
          <p:nvPr/>
        </p:nvCxnSpPr>
        <p:spPr>
          <a:xfrm flipH="1">
            <a:off x="9214833" y="664335"/>
            <a:ext cx="1242811" cy="463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8D398E-6211-FD0D-8EB8-6FEA907CFDC0}"/>
              </a:ext>
            </a:extLst>
          </p:cNvPr>
          <p:cNvCxnSpPr>
            <a:cxnSpLocks/>
          </p:cNvCxnSpPr>
          <p:nvPr/>
        </p:nvCxnSpPr>
        <p:spPr>
          <a:xfrm flipH="1">
            <a:off x="6671255" y="599940"/>
            <a:ext cx="3507346" cy="431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0FD8CF6-3C69-6E15-E7A5-C88C00C8B399}"/>
              </a:ext>
            </a:extLst>
          </p:cNvPr>
          <p:cNvSpPr txBox="1"/>
          <p:nvPr/>
        </p:nvSpPr>
        <p:spPr>
          <a:xfrm>
            <a:off x="10584823" y="230747"/>
            <a:ext cx="1199344" cy="14880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User interactive zoom in and out bar</a:t>
            </a:r>
          </a:p>
        </p:txBody>
      </p:sp>
    </p:spTree>
    <p:extLst>
      <p:ext uri="{BB962C8B-B14F-4D97-AF65-F5344CB8AC3E}">
        <p14:creationId xmlns:p14="http://schemas.microsoft.com/office/powerpoint/2010/main" val="3380189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33FA3F9-54FB-4F9E-B01C-B298A5F3D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791" y="702408"/>
            <a:ext cx="6939721" cy="5188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D1354C-EB58-1E29-3574-EF86ADAD1D88}"/>
              </a:ext>
            </a:extLst>
          </p:cNvPr>
          <p:cNvSpPr txBox="1"/>
          <p:nvPr/>
        </p:nvSpPr>
        <p:spPr>
          <a:xfrm>
            <a:off x="228063" y="617113"/>
            <a:ext cx="132393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Interactive icon allows user to speak into machine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D00C9A-C6A8-7CF2-1C60-4359B7267289}"/>
              </a:ext>
            </a:extLst>
          </p:cNvPr>
          <p:cNvCxnSpPr/>
          <p:nvPr/>
        </p:nvCxnSpPr>
        <p:spPr>
          <a:xfrm>
            <a:off x="1098997" y="1179490"/>
            <a:ext cx="4211578" cy="540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FFC513-AEB3-CEC4-3C1C-2095B87D8D48}"/>
              </a:ext>
            </a:extLst>
          </p:cNvPr>
          <p:cNvCxnSpPr>
            <a:cxnSpLocks/>
          </p:cNvCxnSpPr>
          <p:nvPr/>
        </p:nvCxnSpPr>
        <p:spPr>
          <a:xfrm flipH="1">
            <a:off x="8866576" y="1886272"/>
            <a:ext cx="1232857" cy="1004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44C4C4-A1A1-565B-8144-3AF9EA9E5654}"/>
              </a:ext>
            </a:extLst>
          </p:cNvPr>
          <p:cNvSpPr txBox="1"/>
          <p:nvPr/>
        </p:nvSpPr>
        <p:spPr>
          <a:xfrm>
            <a:off x="10134063" y="970504"/>
            <a:ext cx="132393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Interactive icon displays a keyboard which users can type through </a:t>
            </a:r>
          </a:p>
        </p:txBody>
      </p:sp>
    </p:spTree>
    <p:extLst>
      <p:ext uri="{BB962C8B-B14F-4D97-AF65-F5344CB8AC3E}">
        <p14:creationId xmlns:p14="http://schemas.microsoft.com/office/powerpoint/2010/main" val="103639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69B3229F-911D-4486-9BBA-C6F0CB3CD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8" y="68385"/>
            <a:ext cx="2717732" cy="257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ee the source image">
            <a:extLst>
              <a:ext uri="{FF2B5EF4-FFF2-40B4-BE49-F238E27FC236}">
                <a16:creationId xmlns:a16="http://schemas.microsoft.com/office/drawing/2014/main" id="{1AEF21E9-164C-43BB-B1A8-949297BB5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96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BA8C48D5-875F-4D5D-B13D-DF1A10369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741" y="2811123"/>
            <a:ext cx="1680411" cy="16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F787055D-5BB6-4E25-A4AE-C67B66C4E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904" y="705593"/>
            <a:ext cx="2717733" cy="272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e the source image">
            <a:extLst>
              <a:ext uri="{FF2B5EF4-FFF2-40B4-BE49-F238E27FC236}">
                <a16:creationId xmlns:a16="http://schemas.microsoft.com/office/drawing/2014/main" id="{5D07F127-1E4A-4A9D-A9BB-AE9F4DE46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904" y="4173746"/>
            <a:ext cx="2165684" cy="217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ee the source image">
            <a:extLst>
              <a:ext uri="{FF2B5EF4-FFF2-40B4-BE49-F238E27FC236}">
                <a16:creationId xmlns:a16="http://schemas.microsoft.com/office/drawing/2014/main" id="{A93063E2-8D6F-477C-B9AC-4969B3B5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213" y="134098"/>
            <a:ext cx="3097074" cy="437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ee the source image">
            <a:extLst>
              <a:ext uri="{FF2B5EF4-FFF2-40B4-BE49-F238E27FC236}">
                <a16:creationId xmlns:a16="http://schemas.microsoft.com/office/drawing/2014/main" id="{8992388B-D330-46A3-9DA6-9668DE942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0" b="19048"/>
          <a:stretch/>
        </p:blipFill>
        <p:spPr bwMode="auto">
          <a:xfrm>
            <a:off x="8157410" y="4553697"/>
            <a:ext cx="3665621" cy="217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31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C719B5B3-9855-8E46-891D-E43B760A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102" y="5279869"/>
            <a:ext cx="2743200" cy="129880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BAA34C2-9A2B-CB7C-CBC6-8B691B2DF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749" y="789354"/>
            <a:ext cx="1583267" cy="1583267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88B0B39-3724-F95D-45DF-95967AB19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472" y="3677044"/>
            <a:ext cx="2743200" cy="2895790"/>
          </a:xfrm>
          <a:prstGeom prst="rect">
            <a:avLst/>
          </a:prstGeo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C7C5CBF3-CCFA-93E2-7E9D-17A95DC24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587" y="2937415"/>
            <a:ext cx="2116666" cy="1696322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7D8CCB45-ED9B-CE2E-A9E5-B3A52780A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6426" y="3299914"/>
            <a:ext cx="2031999" cy="129370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B3FB6F9-4B43-FCCD-5693-37147A0DC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54" y="2707054"/>
            <a:ext cx="2743200" cy="2057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2C7CA1C-8EE4-66FE-50BC-5C8E880C7D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922" r="356" b="1099"/>
          <a:stretch/>
        </p:blipFill>
        <p:spPr>
          <a:xfrm>
            <a:off x="8107158" y="50283"/>
            <a:ext cx="4030143" cy="658242"/>
          </a:xfrm>
          <a:prstGeom prst="rect">
            <a:avLst/>
          </a:prstGeom>
        </p:spPr>
      </p:pic>
      <p:pic>
        <p:nvPicPr>
          <p:cNvPr id="9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44C441A-3EB0-A52E-2AC3-AB3397EF6B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4554" y="890667"/>
            <a:ext cx="3554046" cy="2125054"/>
          </a:xfrm>
          <a:prstGeom prst="rect">
            <a:avLst/>
          </a:prstGeom>
        </p:spPr>
      </p:pic>
      <p:pic>
        <p:nvPicPr>
          <p:cNvPr id="10" name="Picture 10" descr="A picture containing text, vending machine&#10;&#10;Description automatically generated">
            <a:extLst>
              <a:ext uri="{FF2B5EF4-FFF2-40B4-BE49-F238E27FC236}">
                <a16:creationId xmlns:a16="http://schemas.microsoft.com/office/drawing/2014/main" id="{43639A2B-E995-F55D-AC0E-BF747C2CC3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6" y="46567"/>
            <a:ext cx="2743200" cy="2057400"/>
          </a:xfrm>
          <a:prstGeom prst="rect">
            <a:avLst/>
          </a:prstGeom>
        </p:spPr>
      </p:pic>
      <p:pic>
        <p:nvPicPr>
          <p:cNvPr id="11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D5BCFE4A-758E-6D39-6BF1-93BCDC72690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6420" t="392" r="14198" b="-208"/>
          <a:stretch/>
        </p:blipFill>
        <p:spPr>
          <a:xfrm>
            <a:off x="5638801" y="289751"/>
            <a:ext cx="2260602" cy="3014858"/>
          </a:xfrm>
          <a:prstGeom prst="rect">
            <a:avLst/>
          </a:prstGeom>
        </p:spPr>
      </p:pic>
      <p:pic>
        <p:nvPicPr>
          <p:cNvPr id="12" name="Picture 12" descr="A picture containing text, floor&#10;&#10;Description automatically generated">
            <a:extLst>
              <a:ext uri="{FF2B5EF4-FFF2-40B4-BE49-F238E27FC236}">
                <a16:creationId xmlns:a16="http://schemas.microsoft.com/office/drawing/2014/main" id="{F925BC83-2D08-D0D2-B7E8-5696D4B14F2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6009" r="4139" b="34306"/>
          <a:stretch/>
        </p:blipFill>
        <p:spPr>
          <a:xfrm>
            <a:off x="8111067" y="4731902"/>
            <a:ext cx="3552094" cy="20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83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34CE9C-3456-75FF-03D4-9505E38DF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62" y="-1221"/>
            <a:ext cx="8996983" cy="6744799"/>
          </a:xfrm>
        </p:spPr>
      </p:pic>
    </p:spTree>
    <p:extLst>
      <p:ext uri="{BB962C8B-B14F-4D97-AF65-F5344CB8AC3E}">
        <p14:creationId xmlns:p14="http://schemas.microsoft.com/office/powerpoint/2010/main" val="1056241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52269F6-AE2F-251A-B05B-9BE9DC023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644104"/>
              </p:ext>
            </p:extLst>
          </p:nvPr>
        </p:nvGraphicFramePr>
        <p:xfrm>
          <a:off x="1016000" y="1826847"/>
          <a:ext cx="10142025" cy="3647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768">
                  <a:extLst>
                    <a:ext uri="{9D8B030D-6E8A-4147-A177-3AD203B41FA5}">
                      <a16:colId xmlns:a16="http://schemas.microsoft.com/office/drawing/2014/main" val="4197904551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2482428326"/>
                    </a:ext>
                  </a:extLst>
                </a:gridCol>
                <a:gridCol w="3772488">
                  <a:extLst>
                    <a:ext uri="{9D8B030D-6E8A-4147-A177-3AD203B41FA5}">
                      <a16:colId xmlns:a16="http://schemas.microsoft.com/office/drawing/2014/main" val="3137745172"/>
                    </a:ext>
                  </a:extLst>
                </a:gridCol>
              </a:tblGrid>
              <a:tr h="607938">
                <a:tc>
                  <a:txBody>
                    <a:bodyPr/>
                    <a:lstStyle/>
                    <a:p>
                      <a:r>
                        <a:rPr lang="en-US" u="sng" dirty="0">
                          <a:solidFill>
                            <a:schemeClr val="tx1"/>
                          </a:solidFill>
                        </a:rPr>
                        <a:t>Question number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>
                          <a:solidFill>
                            <a:schemeClr val="tx1"/>
                          </a:solidFill>
                        </a:rPr>
                        <a:t>Question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>
                          <a:solidFill>
                            <a:schemeClr val="tx1"/>
                          </a:solidFill>
                        </a:rPr>
                        <a:t>Rating 1- 5 (1 = difficult, 5 = easy)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979607"/>
                  </a:ext>
                </a:extLst>
              </a:tr>
              <a:tr h="60793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Overall response to interface design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26470"/>
                  </a:ext>
                </a:extLst>
              </a:tr>
              <a:tr h="60793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User compatibility and accessibility</a:t>
                      </a:r>
                      <a:endParaRPr lang="en-US" dirty="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440622"/>
                  </a:ext>
                </a:extLst>
              </a:tr>
              <a:tr h="60793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Features of program usage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813564"/>
                  </a:ext>
                </a:extLst>
              </a:tr>
              <a:tr h="6079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Guidance and help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118766"/>
                  </a:ext>
                </a:extLst>
              </a:tr>
              <a:tr h="60793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Feedback from program 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5618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0C1E568-3121-1C22-094C-EEE9A9F7EF63}"/>
              </a:ext>
            </a:extLst>
          </p:cNvPr>
          <p:cNvSpPr txBox="1"/>
          <p:nvPr/>
        </p:nvSpPr>
        <p:spPr>
          <a:xfrm>
            <a:off x="4669691" y="957384"/>
            <a:ext cx="19538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u="sng" dirty="0">
                <a:cs typeface="Calibri"/>
              </a:rPr>
              <a:t>Client 1</a:t>
            </a:r>
          </a:p>
        </p:txBody>
      </p:sp>
    </p:spTree>
    <p:extLst>
      <p:ext uri="{BB962C8B-B14F-4D97-AF65-F5344CB8AC3E}">
        <p14:creationId xmlns:p14="http://schemas.microsoft.com/office/powerpoint/2010/main" val="1103106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3055E03-E97D-BD22-F354-D53442DB2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219108"/>
              </p:ext>
            </p:extLst>
          </p:nvPr>
        </p:nvGraphicFramePr>
        <p:xfrm>
          <a:off x="1016000" y="1826847"/>
          <a:ext cx="10142025" cy="3647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768">
                  <a:extLst>
                    <a:ext uri="{9D8B030D-6E8A-4147-A177-3AD203B41FA5}">
                      <a16:colId xmlns:a16="http://schemas.microsoft.com/office/drawing/2014/main" val="4197904551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2482428326"/>
                    </a:ext>
                  </a:extLst>
                </a:gridCol>
                <a:gridCol w="3772488">
                  <a:extLst>
                    <a:ext uri="{9D8B030D-6E8A-4147-A177-3AD203B41FA5}">
                      <a16:colId xmlns:a16="http://schemas.microsoft.com/office/drawing/2014/main" val="3137745172"/>
                    </a:ext>
                  </a:extLst>
                </a:gridCol>
              </a:tblGrid>
              <a:tr h="607938">
                <a:tc>
                  <a:txBody>
                    <a:bodyPr/>
                    <a:lstStyle/>
                    <a:p>
                      <a:r>
                        <a:rPr lang="en-US" u="sng" dirty="0">
                          <a:solidFill>
                            <a:schemeClr val="tx1"/>
                          </a:solidFill>
                        </a:rPr>
                        <a:t>Question number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>
                          <a:solidFill>
                            <a:schemeClr val="tx1"/>
                          </a:solidFill>
                        </a:rPr>
                        <a:t>Question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>
                          <a:solidFill>
                            <a:schemeClr val="tx1"/>
                          </a:solidFill>
                        </a:rPr>
                        <a:t>Rating 1- 5 (1 = difficult, 5 = easy)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979607"/>
                  </a:ext>
                </a:extLst>
              </a:tr>
              <a:tr h="60793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Overall response to interface design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26470"/>
                  </a:ext>
                </a:extLst>
              </a:tr>
              <a:tr h="60793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User compatibility and accessibility</a:t>
                      </a:r>
                      <a:endParaRPr lang="en-US" dirty="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440622"/>
                  </a:ext>
                </a:extLst>
              </a:tr>
              <a:tr h="60793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Features of program usage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813564"/>
                  </a:ext>
                </a:extLst>
              </a:tr>
              <a:tr h="6079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Guidance and help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118766"/>
                  </a:ext>
                </a:extLst>
              </a:tr>
              <a:tr h="60793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Feedback from program 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56189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B593C1-66EA-53B0-538A-A12BC5BBF6A4}"/>
              </a:ext>
            </a:extLst>
          </p:cNvPr>
          <p:cNvSpPr txBox="1"/>
          <p:nvPr/>
        </p:nvSpPr>
        <p:spPr>
          <a:xfrm>
            <a:off x="4669691" y="957384"/>
            <a:ext cx="19538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u="sng" dirty="0">
                <a:cs typeface="Calibri"/>
              </a:rPr>
              <a:t>Client 2</a:t>
            </a:r>
          </a:p>
        </p:txBody>
      </p:sp>
    </p:spTree>
    <p:extLst>
      <p:ext uri="{BB962C8B-B14F-4D97-AF65-F5344CB8AC3E}">
        <p14:creationId xmlns:p14="http://schemas.microsoft.com/office/powerpoint/2010/main" val="3624333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3BE5B7-ADFC-7079-73A3-EEC85B959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146078"/>
              </p:ext>
            </p:extLst>
          </p:nvPr>
        </p:nvGraphicFramePr>
        <p:xfrm>
          <a:off x="1016000" y="1826847"/>
          <a:ext cx="10142025" cy="3647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768">
                  <a:extLst>
                    <a:ext uri="{9D8B030D-6E8A-4147-A177-3AD203B41FA5}">
                      <a16:colId xmlns:a16="http://schemas.microsoft.com/office/drawing/2014/main" val="4197904551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2482428326"/>
                    </a:ext>
                  </a:extLst>
                </a:gridCol>
                <a:gridCol w="3772488">
                  <a:extLst>
                    <a:ext uri="{9D8B030D-6E8A-4147-A177-3AD203B41FA5}">
                      <a16:colId xmlns:a16="http://schemas.microsoft.com/office/drawing/2014/main" val="3137745172"/>
                    </a:ext>
                  </a:extLst>
                </a:gridCol>
              </a:tblGrid>
              <a:tr h="607938">
                <a:tc>
                  <a:txBody>
                    <a:bodyPr/>
                    <a:lstStyle/>
                    <a:p>
                      <a:r>
                        <a:rPr lang="en-US" u="sng" dirty="0">
                          <a:solidFill>
                            <a:schemeClr val="tx1"/>
                          </a:solidFill>
                        </a:rPr>
                        <a:t>Question number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>
                          <a:solidFill>
                            <a:schemeClr val="tx1"/>
                          </a:solidFill>
                        </a:rPr>
                        <a:t>Question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>
                          <a:solidFill>
                            <a:schemeClr val="tx1"/>
                          </a:solidFill>
                        </a:rPr>
                        <a:t>Rating 1- 5 (1 = difficult, 5 = easy)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979607"/>
                  </a:ext>
                </a:extLst>
              </a:tr>
              <a:tr h="60793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Overall response to interface design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26470"/>
                  </a:ext>
                </a:extLst>
              </a:tr>
              <a:tr h="60793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User compatibility and accessibility</a:t>
                      </a:r>
                      <a:endParaRPr lang="en-US" dirty="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440622"/>
                  </a:ext>
                </a:extLst>
              </a:tr>
              <a:tr h="60793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Features of program usage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813564"/>
                  </a:ext>
                </a:extLst>
              </a:tr>
              <a:tr h="6079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Guidance and help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118766"/>
                  </a:ext>
                </a:extLst>
              </a:tr>
              <a:tr h="60793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Feedback from program 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56189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BA9188-C5C5-A1EC-CC0E-03031F9B7715}"/>
              </a:ext>
            </a:extLst>
          </p:cNvPr>
          <p:cNvSpPr txBox="1"/>
          <p:nvPr/>
        </p:nvSpPr>
        <p:spPr>
          <a:xfrm>
            <a:off x="4669691" y="957384"/>
            <a:ext cx="19538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u="sng" dirty="0">
                <a:cs typeface="Calibri"/>
              </a:rPr>
              <a:t>Client 3</a:t>
            </a:r>
          </a:p>
        </p:txBody>
      </p:sp>
    </p:spTree>
    <p:extLst>
      <p:ext uri="{BB962C8B-B14F-4D97-AF65-F5344CB8AC3E}">
        <p14:creationId xmlns:p14="http://schemas.microsoft.com/office/powerpoint/2010/main" val="857291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27A929-9F43-8C32-7D29-95FF515EC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360219"/>
              </p:ext>
            </p:extLst>
          </p:nvPr>
        </p:nvGraphicFramePr>
        <p:xfrm>
          <a:off x="1016000" y="1826847"/>
          <a:ext cx="10142025" cy="3647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768">
                  <a:extLst>
                    <a:ext uri="{9D8B030D-6E8A-4147-A177-3AD203B41FA5}">
                      <a16:colId xmlns:a16="http://schemas.microsoft.com/office/drawing/2014/main" val="4197904551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2482428326"/>
                    </a:ext>
                  </a:extLst>
                </a:gridCol>
                <a:gridCol w="3772488">
                  <a:extLst>
                    <a:ext uri="{9D8B030D-6E8A-4147-A177-3AD203B41FA5}">
                      <a16:colId xmlns:a16="http://schemas.microsoft.com/office/drawing/2014/main" val="3137745172"/>
                    </a:ext>
                  </a:extLst>
                </a:gridCol>
              </a:tblGrid>
              <a:tr h="607938">
                <a:tc>
                  <a:txBody>
                    <a:bodyPr/>
                    <a:lstStyle/>
                    <a:p>
                      <a:r>
                        <a:rPr lang="en-US" u="sng" dirty="0">
                          <a:solidFill>
                            <a:schemeClr val="tx1"/>
                          </a:solidFill>
                        </a:rPr>
                        <a:t>Question number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>
                          <a:solidFill>
                            <a:schemeClr val="tx1"/>
                          </a:solidFill>
                        </a:rPr>
                        <a:t>Question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>
                          <a:solidFill>
                            <a:schemeClr val="tx1"/>
                          </a:solidFill>
                        </a:rPr>
                        <a:t>Rating 1- 5 (1 = difficult, 5 = easy)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979607"/>
                  </a:ext>
                </a:extLst>
              </a:tr>
              <a:tr h="60793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Overall response to interface design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26470"/>
                  </a:ext>
                </a:extLst>
              </a:tr>
              <a:tr h="60793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User compatibility and accessibility</a:t>
                      </a:r>
                      <a:endParaRPr lang="en-US" dirty="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440622"/>
                  </a:ext>
                </a:extLst>
              </a:tr>
              <a:tr h="60793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Features of program usage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813564"/>
                  </a:ext>
                </a:extLst>
              </a:tr>
              <a:tr h="6079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Guidance and help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118766"/>
                  </a:ext>
                </a:extLst>
              </a:tr>
              <a:tr h="60793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Feedback from program 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56189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7AE28BA-B8D2-BC25-C278-994F9C6B1322}"/>
              </a:ext>
            </a:extLst>
          </p:cNvPr>
          <p:cNvSpPr txBox="1"/>
          <p:nvPr/>
        </p:nvSpPr>
        <p:spPr>
          <a:xfrm>
            <a:off x="4669691" y="957384"/>
            <a:ext cx="19538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u="sng" dirty="0">
                <a:cs typeface="Calibri"/>
              </a:rPr>
              <a:t>Client 4</a:t>
            </a:r>
          </a:p>
        </p:txBody>
      </p:sp>
    </p:spTree>
    <p:extLst>
      <p:ext uri="{BB962C8B-B14F-4D97-AF65-F5344CB8AC3E}">
        <p14:creationId xmlns:p14="http://schemas.microsoft.com/office/powerpoint/2010/main" val="3251851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13C73A-A86C-D9B6-AC4D-67FD57F5B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659431"/>
              </p:ext>
            </p:extLst>
          </p:nvPr>
        </p:nvGraphicFramePr>
        <p:xfrm>
          <a:off x="1016000" y="1826847"/>
          <a:ext cx="10142025" cy="3647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768">
                  <a:extLst>
                    <a:ext uri="{9D8B030D-6E8A-4147-A177-3AD203B41FA5}">
                      <a16:colId xmlns:a16="http://schemas.microsoft.com/office/drawing/2014/main" val="4197904551"/>
                    </a:ext>
                  </a:extLst>
                </a:gridCol>
                <a:gridCol w="4454769">
                  <a:extLst>
                    <a:ext uri="{9D8B030D-6E8A-4147-A177-3AD203B41FA5}">
                      <a16:colId xmlns:a16="http://schemas.microsoft.com/office/drawing/2014/main" val="2482428326"/>
                    </a:ext>
                  </a:extLst>
                </a:gridCol>
                <a:gridCol w="3772488">
                  <a:extLst>
                    <a:ext uri="{9D8B030D-6E8A-4147-A177-3AD203B41FA5}">
                      <a16:colId xmlns:a16="http://schemas.microsoft.com/office/drawing/2014/main" val="3137745172"/>
                    </a:ext>
                  </a:extLst>
                </a:gridCol>
              </a:tblGrid>
              <a:tr h="607938">
                <a:tc>
                  <a:txBody>
                    <a:bodyPr/>
                    <a:lstStyle/>
                    <a:p>
                      <a:r>
                        <a:rPr lang="en-US" u="sng" dirty="0">
                          <a:solidFill>
                            <a:schemeClr val="tx1"/>
                          </a:solidFill>
                        </a:rPr>
                        <a:t>Question number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>
                          <a:solidFill>
                            <a:schemeClr val="tx1"/>
                          </a:solidFill>
                        </a:rPr>
                        <a:t>Question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>
                          <a:solidFill>
                            <a:schemeClr val="tx1"/>
                          </a:solidFill>
                        </a:rPr>
                        <a:t>Rating 1- 5 (1 = difficult, 5 = easy)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979607"/>
                  </a:ext>
                </a:extLst>
              </a:tr>
              <a:tr h="60793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Overall response to interface design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26470"/>
                  </a:ext>
                </a:extLst>
              </a:tr>
              <a:tr h="60793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User compatibility and accessibility</a:t>
                      </a:r>
                      <a:endParaRPr lang="en-US" dirty="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440622"/>
                  </a:ext>
                </a:extLst>
              </a:tr>
              <a:tr h="60793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Features of program usage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813564"/>
                  </a:ext>
                </a:extLst>
              </a:tr>
              <a:tr h="6079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Guidance and help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118766"/>
                  </a:ext>
                </a:extLst>
              </a:tr>
              <a:tr h="60793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Feedback from program 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56189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2FF9C2D-367E-DC5B-692B-16E07244806D}"/>
              </a:ext>
            </a:extLst>
          </p:cNvPr>
          <p:cNvSpPr txBox="1"/>
          <p:nvPr/>
        </p:nvSpPr>
        <p:spPr>
          <a:xfrm>
            <a:off x="4669691" y="957384"/>
            <a:ext cx="19538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u="sng" dirty="0">
                <a:cs typeface="Calibri"/>
              </a:rPr>
              <a:t>Client 5</a:t>
            </a:r>
          </a:p>
        </p:txBody>
      </p:sp>
    </p:spTree>
    <p:extLst>
      <p:ext uri="{BB962C8B-B14F-4D97-AF65-F5344CB8AC3E}">
        <p14:creationId xmlns:p14="http://schemas.microsoft.com/office/powerpoint/2010/main" val="503806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C322040D5A0E488A5A084E4DAA0347" ma:contentTypeVersion="7" ma:contentTypeDescription="Create a new document." ma:contentTypeScope="" ma:versionID="47b709f7d5cbb7dcf6a2d11a1642830b">
  <xsd:schema xmlns:xsd="http://www.w3.org/2001/XMLSchema" xmlns:xs="http://www.w3.org/2001/XMLSchema" xmlns:p="http://schemas.microsoft.com/office/2006/metadata/properties" xmlns:ns3="25b9764d-9342-4751-890f-f85a6830bdd7" xmlns:ns4="8b84efc4-a4f7-4faf-8685-403c5e395531" targetNamespace="http://schemas.microsoft.com/office/2006/metadata/properties" ma:root="true" ma:fieldsID="4e8c20e67de7ad63aca10b48f95f13c0" ns3:_="" ns4:_="">
    <xsd:import namespace="25b9764d-9342-4751-890f-f85a6830bdd7"/>
    <xsd:import namespace="8b84efc4-a4f7-4faf-8685-403c5e3955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b9764d-9342-4751-890f-f85a6830bd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84efc4-a4f7-4faf-8685-403c5e39553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41BA22-1994-4894-839B-DE7BCF73662E}">
  <ds:schemaRefs>
    <ds:schemaRef ds:uri="http://www.w3.org/XML/1998/namespace"/>
    <ds:schemaRef ds:uri="http://purl.org/dc/elements/1.1/"/>
    <ds:schemaRef ds:uri="25b9764d-9342-4751-890f-f85a6830bdd7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8b84efc4-a4f7-4faf-8685-403c5e39553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294AB5F-5BA6-4FC3-8C01-BE1A071DAA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b9764d-9342-4751-890f-f85a6830bdd7"/>
    <ds:schemaRef ds:uri="8b84efc4-a4f7-4faf-8685-403c5e3955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447554-FB51-44E1-A7E9-9525DF208A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Mahin Ibnay Mamun</dc:creator>
  <cp:lastModifiedBy>Mahin Ibnay Mamun</cp:lastModifiedBy>
  <cp:revision>374</cp:revision>
  <dcterms:created xsi:type="dcterms:W3CDTF">2022-11-17T13:42:29Z</dcterms:created>
  <dcterms:modified xsi:type="dcterms:W3CDTF">2023-03-09T10:52:36Z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0x010100C5C322040D5A0E488A5A084E4DAA0347</vt:lpwstr>
  </property>
</Properties>
</file>